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71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586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616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36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0891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592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222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991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05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66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770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00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3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740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989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485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418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E35340-7890-4CAD-B2A1-5F9B6A34C5C7}" type="datetimeFigureOut">
              <a:rPr lang="hr-HR" smtClean="0"/>
              <a:t>21.4.2016.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F0D49-17B3-42BB-8D70-7EF28D374F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688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amerapedia.wikia.com/wiki/Smena-8" TargetMode="External"/><Relationship Id="rId2" Type="http://schemas.openxmlformats.org/officeDocument/2006/relationships/hyperlink" Target="https://en.wikipedia.org/wiki/Smena_(camera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mena</a:t>
            </a:r>
            <a:r>
              <a:rPr lang="hr-HR" dirty="0" smtClean="0"/>
              <a:t> 8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676" y="730783"/>
            <a:ext cx="2768957" cy="27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Smena 8 camera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Smena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a series of low-cost 35 mm film cameras manufactured in the Soviet Union by the LOMO factory from 1953 to </a:t>
            </a:r>
            <a:r>
              <a:rPr lang="en-US" dirty="0" smtClean="0"/>
              <a:t>1991</a:t>
            </a:r>
            <a:endParaRPr lang="hr-HR" dirty="0" smtClean="0"/>
          </a:p>
          <a:p>
            <a:pPr marL="0" indent="0">
              <a:buNone/>
            </a:pPr>
            <a:r>
              <a:rPr lang="hr-HR" baseline="30000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1302" y="3385914"/>
            <a:ext cx="3286206" cy="21925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464" y="3250036"/>
            <a:ext cx="1796535" cy="13481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312" y="3290961"/>
            <a:ext cx="2781838" cy="255691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202805" y="5372064"/>
            <a:ext cx="378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Smena 8m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14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Smena 8m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Lens: Triplet 43, 40 mm, f/4, 3 elements</a:t>
            </a:r>
          </a:p>
          <a:p>
            <a:r>
              <a:rPr lang="hr-HR" dirty="0"/>
              <a:t>Focal range: 1 m to infinity, scale-focus</a:t>
            </a:r>
          </a:p>
          <a:p>
            <a:r>
              <a:rPr lang="hr-HR" dirty="0"/>
              <a:t>Shutter speeds : B, 1/15, 1/30, 1/60, 1/125, 1/250</a:t>
            </a:r>
          </a:p>
          <a:p>
            <a:r>
              <a:rPr lang="hr-HR" dirty="0"/>
              <a:t>Shutter type: 3 blades diaphragm shutter</a:t>
            </a:r>
          </a:p>
          <a:p>
            <a:r>
              <a:rPr lang="hr-HR" dirty="0"/>
              <a:t>Apertures: f/4, f/5.6, f/8, f/11, f/16</a:t>
            </a:r>
          </a:p>
          <a:p>
            <a:r>
              <a:rPr lang="hr-HR" dirty="0"/>
              <a:t>Film type: 35 mm film</a:t>
            </a:r>
          </a:p>
          <a:p>
            <a:r>
              <a:rPr lang="hr-HR" dirty="0"/>
              <a:t>Size: 70 x 100 x 60 mm</a:t>
            </a:r>
          </a:p>
          <a:p>
            <a:r>
              <a:rPr lang="hr-HR" dirty="0"/>
              <a:t>Weight: 289 g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590" y="3961798"/>
            <a:ext cx="1771235" cy="15276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862" y="1957589"/>
            <a:ext cx="1959735" cy="146980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862" y="3961798"/>
            <a:ext cx="2205631" cy="16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16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Smena 8m</a:t>
            </a:r>
            <a:endParaRPr lang="hr-HR" dirty="0"/>
          </a:p>
        </p:txBody>
      </p:sp>
      <p:sp>
        <p:nvSpPr>
          <p:cNvPr id="5" name="Rezervirano mjesto sadržaja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Made</a:t>
            </a:r>
            <a:r>
              <a:rPr lang="en-US" dirty="0" smtClean="0"/>
              <a:t> </a:t>
            </a:r>
            <a:r>
              <a:rPr lang="en-US" dirty="0"/>
              <a:t>by </a:t>
            </a:r>
            <a:r>
              <a:rPr lang="en-US" dirty="0" smtClean="0"/>
              <a:t>GOMZ</a:t>
            </a:r>
            <a:r>
              <a:rPr lang="hr-HR" dirty="0" smtClean="0"/>
              <a:t>,</a:t>
            </a:r>
            <a:r>
              <a:rPr lang="en-US" dirty="0"/>
              <a:t> LOOMP and LOMO </a:t>
            </a:r>
            <a:endParaRPr lang="hr-HR" dirty="0" smtClean="0"/>
          </a:p>
          <a:p>
            <a:r>
              <a:rPr lang="hr-HR" dirty="0" smtClean="0"/>
              <a:t>P</a:t>
            </a:r>
            <a:r>
              <a:rPr lang="en-US" dirty="0" smtClean="0"/>
              <a:t>roduced </a:t>
            </a:r>
            <a:r>
              <a:rPr lang="en-US" dirty="0"/>
              <a:t>between </a:t>
            </a:r>
            <a:r>
              <a:rPr lang="en-US" dirty="0" smtClean="0"/>
              <a:t>1963-71</a:t>
            </a:r>
            <a:endParaRPr lang="hr-HR" dirty="0" smtClean="0"/>
          </a:p>
          <a:p>
            <a:r>
              <a:rPr lang="hr-HR" dirty="0" smtClean="0"/>
              <a:t>From: SSSR</a:t>
            </a:r>
          </a:p>
          <a:p>
            <a:r>
              <a:rPr lang="en-US" dirty="0"/>
              <a:t>Smena-8 was the camera USSR tried to enter the international market. </a:t>
            </a:r>
            <a:endParaRPr lang="hr-HR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583" y="452718"/>
            <a:ext cx="3217572" cy="241317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0310" y="3580327"/>
            <a:ext cx="2703490" cy="270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Smena 8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166" y="769466"/>
            <a:ext cx="6673756" cy="558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2629" y="1770530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eTwinning project: On the Track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Recent</a:t>
            </a:r>
            <a:r>
              <a:rPr lang="hr-HR" dirty="0" smtClean="0"/>
              <a:t> Past</a:t>
            </a:r>
          </a:p>
          <a:p>
            <a:r>
              <a:rPr lang="hr-HR" dirty="0" smtClean="0"/>
              <a:t>II. osnovna škola Čakovec, Croatia</a:t>
            </a:r>
          </a:p>
          <a:p>
            <a:r>
              <a:rPr lang="hr-HR" dirty="0" smtClean="0"/>
              <a:t>Teacher: Iva Naranđa</a:t>
            </a:r>
          </a:p>
          <a:p>
            <a:r>
              <a:rPr lang="hr-HR" dirty="0" smtClean="0"/>
              <a:t>Made by: Nikša Jelenić 7.b</a:t>
            </a:r>
          </a:p>
          <a:p>
            <a:r>
              <a:rPr lang="hr-HR" dirty="0" err="1"/>
              <a:t>Camera</a:t>
            </a:r>
            <a:r>
              <a:rPr lang="hr-HR" dirty="0"/>
              <a:t> </a:t>
            </a:r>
            <a:r>
              <a:rPr lang="hr-HR" dirty="0" err="1" smtClean="0"/>
              <a:t>Week</a:t>
            </a:r>
            <a:r>
              <a:rPr lang="hr-HR" dirty="0" smtClean="0"/>
              <a:t>, April, 2016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err="1" smtClean="0"/>
              <a:t>Sources</a:t>
            </a:r>
            <a:r>
              <a:rPr lang="hr-HR" dirty="0" smtClean="0"/>
              <a:t>:</a:t>
            </a:r>
          </a:p>
          <a:p>
            <a:pPr lvl="1"/>
            <a:r>
              <a:rPr lang="hr-HR" dirty="0" smtClean="0">
                <a:hlinkClick r:id="rId2"/>
              </a:rPr>
              <a:t>https</a:t>
            </a:r>
            <a:r>
              <a:rPr lang="hr-HR" dirty="0">
                <a:hlinkClick r:id="rId2"/>
              </a:rPr>
              <a:t>://en.wikipedia.org/wiki/Smena_%</a:t>
            </a:r>
            <a:r>
              <a:rPr lang="hr-HR" dirty="0" smtClean="0">
                <a:hlinkClick r:id="rId2"/>
              </a:rPr>
              <a:t>28camera%29</a:t>
            </a:r>
            <a:endParaRPr lang="hr-HR" dirty="0"/>
          </a:p>
          <a:p>
            <a:pPr lvl="1"/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camerapedia.wikia.com/wiki/Smena-8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120" y="2213722"/>
            <a:ext cx="3455281" cy="259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</TotalTime>
  <Words>65</Words>
  <Application>Microsoft Office PowerPoint</Application>
  <PresentationFormat>Široki zaslon</PresentationFormat>
  <Paragraphs>30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Smena 8</vt:lpstr>
      <vt:lpstr>Smena 8 camera</vt:lpstr>
      <vt:lpstr>Smena 8m</vt:lpstr>
      <vt:lpstr>Smena 8m</vt:lpstr>
      <vt:lpstr>Smena 8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Smena 8</dc:title>
  <dc:creator>ucenik</dc:creator>
  <cp:lastModifiedBy>II. OŠ ČAKOVEC</cp:lastModifiedBy>
  <cp:revision>15</cp:revision>
  <dcterms:created xsi:type="dcterms:W3CDTF">2016-04-11T16:16:03Z</dcterms:created>
  <dcterms:modified xsi:type="dcterms:W3CDTF">2016-04-21T15:57:12Z</dcterms:modified>
</cp:coreProperties>
</file>