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Lst>
  <p:sldIdLst>
    <p:sldId id="257" r:id="rId3"/>
    <p:sldId id="256" r:id="rId4"/>
    <p:sldId id="258" r:id="rId5"/>
    <p:sldId id="259" r:id="rId6"/>
    <p:sldId id="260" r:id="rId7"/>
    <p:sldId id="261" r:id="rId8"/>
    <p:sldId id="262" r:id="rId9"/>
    <p:sldId id="263" r:id="rId10"/>
    <p:sldId id="265" r:id="rId11"/>
    <p:sldId id="266" r:id="rId12"/>
    <p:sldId id="264" r:id="rId13"/>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hr-HR" smtClean="0"/>
              <a:t>Uredite stil naslova matrice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Uredite stil podnaslova matrice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8FE67D01-52C5-4825-A1F3-AEB9DA0CDB7E}" type="datetimeFigureOut">
              <a:rPr lang="hr-HR" smtClean="0"/>
              <a:t>21.4.2016.</a:t>
            </a:fld>
            <a:endParaRPr lang="hr-HR"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hr-HR"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9FBDC278-8897-4F9B-84E4-00B148615BD8}" type="slidenum">
              <a:rPr lang="hr-HR" smtClean="0"/>
              <a:t>‹#›</a:t>
            </a:fld>
            <a:endParaRPr lang="hr-HR" dirty="0"/>
          </a:p>
        </p:txBody>
      </p:sp>
    </p:spTree>
    <p:extLst>
      <p:ext uri="{BB962C8B-B14F-4D97-AF65-F5344CB8AC3E}">
        <p14:creationId xmlns:p14="http://schemas.microsoft.com/office/powerpoint/2010/main" val="316394181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8FE67D01-52C5-4825-A1F3-AEB9DA0CDB7E}" type="datetimeFigureOut">
              <a:rPr lang="hr-HR" smtClean="0"/>
              <a:t>21.4.2016.</a:t>
            </a:fld>
            <a:endParaRPr lang="hr-HR" dirty="0"/>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9FBDC278-8897-4F9B-84E4-00B148615BD8}" type="slidenum">
              <a:rPr lang="hr-HR" smtClean="0"/>
              <a:t>‹#›</a:t>
            </a:fld>
            <a:endParaRPr lang="hr-HR" dirty="0"/>
          </a:p>
        </p:txBody>
      </p:sp>
    </p:spTree>
    <p:extLst>
      <p:ext uri="{BB962C8B-B14F-4D97-AF65-F5344CB8AC3E}">
        <p14:creationId xmlns:p14="http://schemas.microsoft.com/office/powerpoint/2010/main" val="2864597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hr-HR" smtClean="0"/>
              <a:t>Uredite stil naslova matrice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8FE67D01-52C5-4825-A1F3-AEB9DA0CDB7E}" type="datetimeFigureOut">
              <a:rPr lang="hr-HR" smtClean="0"/>
              <a:t>21.4.2016.</a:t>
            </a:fld>
            <a:endParaRPr lang="hr-HR" dirty="0"/>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9FBDC278-8897-4F9B-84E4-00B148615BD8}" type="slidenum">
              <a:rPr lang="hr-HR" smtClean="0"/>
              <a:t>‹#›</a:t>
            </a:fld>
            <a:endParaRPr lang="hr-HR" dirty="0"/>
          </a:p>
        </p:txBody>
      </p:sp>
    </p:spTree>
    <p:extLst>
      <p:ext uri="{BB962C8B-B14F-4D97-AF65-F5344CB8AC3E}">
        <p14:creationId xmlns:p14="http://schemas.microsoft.com/office/powerpoint/2010/main" val="239041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hr-HR" smtClean="0"/>
              <a:t>Uredite stil naslova matrice</a:t>
            </a:r>
            <a:endParaRPr lang="hr-H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Uredite stil podnaslova matrice</a:t>
            </a:r>
            <a:endParaRPr lang="hr-HR"/>
          </a:p>
        </p:txBody>
      </p:sp>
      <p:sp>
        <p:nvSpPr>
          <p:cNvPr id="4" name="Rezervirano mjesto datuma 3"/>
          <p:cNvSpPr>
            <a:spLocks noGrp="1"/>
          </p:cNvSpPr>
          <p:nvPr>
            <p:ph type="dt" sz="half" idx="10"/>
          </p:nvPr>
        </p:nvSpPr>
        <p:spPr/>
        <p:txBody>
          <a:bodyPr/>
          <a:lstStyle/>
          <a:p>
            <a:fld id="{8FE67D01-52C5-4825-A1F3-AEB9DA0CDB7E}" type="datetimeFigureOut">
              <a:rPr lang="hr-HR" smtClean="0"/>
              <a:t>21.4.2016.</a:t>
            </a:fld>
            <a:endParaRPr lang="hr-HR" dirty="0"/>
          </a:p>
        </p:txBody>
      </p:sp>
      <p:sp>
        <p:nvSpPr>
          <p:cNvPr id="5" name="Rezervirano mjesto podnožja 4"/>
          <p:cNvSpPr>
            <a:spLocks noGrp="1"/>
          </p:cNvSpPr>
          <p:nvPr>
            <p:ph type="ftr" sz="quarter" idx="11"/>
          </p:nvPr>
        </p:nvSpPr>
        <p:spPr/>
        <p:txBody>
          <a:bodyPr/>
          <a:lstStyle/>
          <a:p>
            <a:endParaRPr lang="hr-HR" dirty="0"/>
          </a:p>
        </p:txBody>
      </p:sp>
      <p:sp>
        <p:nvSpPr>
          <p:cNvPr id="6" name="Rezervirano mjesto broja slajda 5"/>
          <p:cNvSpPr>
            <a:spLocks noGrp="1"/>
          </p:cNvSpPr>
          <p:nvPr>
            <p:ph type="sldNum" sz="quarter" idx="12"/>
          </p:nvPr>
        </p:nvSpPr>
        <p:spPr/>
        <p:txBody>
          <a:bodyPr/>
          <a:lstStyle/>
          <a:p>
            <a:fld id="{9FBDC278-8897-4F9B-84E4-00B148615BD8}" type="slidenum">
              <a:rPr lang="hr-HR" smtClean="0"/>
              <a:t>‹#›</a:t>
            </a:fld>
            <a:endParaRPr lang="hr-HR" dirty="0"/>
          </a:p>
        </p:txBody>
      </p:sp>
    </p:spTree>
    <p:extLst>
      <p:ext uri="{BB962C8B-B14F-4D97-AF65-F5344CB8AC3E}">
        <p14:creationId xmlns:p14="http://schemas.microsoft.com/office/powerpoint/2010/main" val="2978695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8FE67D01-52C5-4825-A1F3-AEB9DA0CDB7E}" type="datetimeFigureOut">
              <a:rPr lang="hr-HR" smtClean="0"/>
              <a:t>21.4.2016.</a:t>
            </a:fld>
            <a:endParaRPr lang="hr-HR" dirty="0"/>
          </a:p>
        </p:txBody>
      </p:sp>
      <p:sp>
        <p:nvSpPr>
          <p:cNvPr id="5" name="Rezervirano mjesto podnožja 4"/>
          <p:cNvSpPr>
            <a:spLocks noGrp="1"/>
          </p:cNvSpPr>
          <p:nvPr>
            <p:ph type="ftr" sz="quarter" idx="11"/>
          </p:nvPr>
        </p:nvSpPr>
        <p:spPr/>
        <p:txBody>
          <a:bodyPr/>
          <a:lstStyle/>
          <a:p>
            <a:endParaRPr lang="hr-HR" dirty="0"/>
          </a:p>
        </p:txBody>
      </p:sp>
      <p:sp>
        <p:nvSpPr>
          <p:cNvPr id="6" name="Rezervirano mjesto broja slajda 5"/>
          <p:cNvSpPr>
            <a:spLocks noGrp="1"/>
          </p:cNvSpPr>
          <p:nvPr>
            <p:ph type="sldNum" sz="quarter" idx="12"/>
          </p:nvPr>
        </p:nvSpPr>
        <p:spPr/>
        <p:txBody>
          <a:bodyPr/>
          <a:lstStyle/>
          <a:p>
            <a:fld id="{9FBDC278-8897-4F9B-84E4-00B148615BD8}" type="slidenum">
              <a:rPr lang="hr-HR" smtClean="0"/>
              <a:t>‹#›</a:t>
            </a:fld>
            <a:endParaRPr lang="hr-HR" dirty="0"/>
          </a:p>
        </p:txBody>
      </p:sp>
    </p:spTree>
    <p:extLst>
      <p:ext uri="{BB962C8B-B14F-4D97-AF65-F5344CB8AC3E}">
        <p14:creationId xmlns:p14="http://schemas.microsoft.com/office/powerpoint/2010/main" val="1953042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hr-HR" smtClean="0"/>
              <a:t>Uredite stil naslova matrice</a:t>
            </a:r>
            <a:endParaRPr lang="hr-HR"/>
          </a:p>
        </p:txBody>
      </p:sp>
      <p:sp>
        <p:nvSpPr>
          <p:cNvPr id="3" name="Rezervirano mjesto tekst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8FE67D01-52C5-4825-A1F3-AEB9DA0CDB7E}" type="datetimeFigureOut">
              <a:rPr lang="hr-HR" smtClean="0"/>
              <a:t>21.4.2016.</a:t>
            </a:fld>
            <a:endParaRPr lang="hr-HR" dirty="0"/>
          </a:p>
        </p:txBody>
      </p:sp>
      <p:sp>
        <p:nvSpPr>
          <p:cNvPr id="5" name="Rezervirano mjesto podnožja 4"/>
          <p:cNvSpPr>
            <a:spLocks noGrp="1"/>
          </p:cNvSpPr>
          <p:nvPr>
            <p:ph type="ftr" sz="quarter" idx="11"/>
          </p:nvPr>
        </p:nvSpPr>
        <p:spPr/>
        <p:txBody>
          <a:bodyPr/>
          <a:lstStyle/>
          <a:p>
            <a:endParaRPr lang="hr-HR" dirty="0"/>
          </a:p>
        </p:txBody>
      </p:sp>
      <p:sp>
        <p:nvSpPr>
          <p:cNvPr id="6" name="Rezervirano mjesto broja slajda 5"/>
          <p:cNvSpPr>
            <a:spLocks noGrp="1"/>
          </p:cNvSpPr>
          <p:nvPr>
            <p:ph type="sldNum" sz="quarter" idx="12"/>
          </p:nvPr>
        </p:nvSpPr>
        <p:spPr/>
        <p:txBody>
          <a:bodyPr/>
          <a:lstStyle/>
          <a:p>
            <a:fld id="{9FBDC278-8897-4F9B-84E4-00B148615BD8}" type="slidenum">
              <a:rPr lang="hr-HR" smtClean="0"/>
              <a:t>‹#›</a:t>
            </a:fld>
            <a:endParaRPr lang="hr-HR" dirty="0"/>
          </a:p>
        </p:txBody>
      </p:sp>
    </p:spTree>
    <p:extLst>
      <p:ext uri="{BB962C8B-B14F-4D97-AF65-F5344CB8AC3E}">
        <p14:creationId xmlns:p14="http://schemas.microsoft.com/office/powerpoint/2010/main" val="2210345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838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6172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8FE67D01-52C5-4825-A1F3-AEB9DA0CDB7E}" type="datetimeFigureOut">
              <a:rPr lang="hr-HR" smtClean="0"/>
              <a:t>21.4.2016.</a:t>
            </a:fld>
            <a:endParaRPr lang="hr-HR" dirty="0"/>
          </a:p>
        </p:txBody>
      </p:sp>
      <p:sp>
        <p:nvSpPr>
          <p:cNvPr id="6" name="Rezervirano mjesto podnožja 5"/>
          <p:cNvSpPr>
            <a:spLocks noGrp="1"/>
          </p:cNvSpPr>
          <p:nvPr>
            <p:ph type="ftr" sz="quarter" idx="11"/>
          </p:nvPr>
        </p:nvSpPr>
        <p:spPr/>
        <p:txBody>
          <a:bodyPr/>
          <a:lstStyle/>
          <a:p>
            <a:endParaRPr lang="hr-HR" dirty="0"/>
          </a:p>
        </p:txBody>
      </p:sp>
      <p:sp>
        <p:nvSpPr>
          <p:cNvPr id="7" name="Rezervirano mjesto broja slajda 6"/>
          <p:cNvSpPr>
            <a:spLocks noGrp="1"/>
          </p:cNvSpPr>
          <p:nvPr>
            <p:ph type="sldNum" sz="quarter" idx="12"/>
          </p:nvPr>
        </p:nvSpPr>
        <p:spPr/>
        <p:txBody>
          <a:bodyPr/>
          <a:lstStyle/>
          <a:p>
            <a:fld id="{9FBDC278-8897-4F9B-84E4-00B148615BD8}" type="slidenum">
              <a:rPr lang="hr-HR" smtClean="0"/>
              <a:t>‹#›</a:t>
            </a:fld>
            <a:endParaRPr lang="hr-HR" dirty="0"/>
          </a:p>
        </p:txBody>
      </p:sp>
    </p:spTree>
    <p:extLst>
      <p:ext uri="{BB962C8B-B14F-4D97-AF65-F5344CB8AC3E}">
        <p14:creationId xmlns:p14="http://schemas.microsoft.com/office/powerpoint/2010/main" val="4145447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hr-HR" smtClean="0"/>
              <a:t>Uredite stil naslova matrice</a:t>
            </a:r>
            <a:endParaRPr lang="hr-HR"/>
          </a:p>
        </p:txBody>
      </p:sp>
      <p:sp>
        <p:nvSpPr>
          <p:cNvPr id="3" name="Rezervirano mjesto tekst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839788" y="2505075"/>
            <a:ext cx="5157787"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6172200" y="2505075"/>
            <a:ext cx="5183188"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8FE67D01-52C5-4825-A1F3-AEB9DA0CDB7E}" type="datetimeFigureOut">
              <a:rPr lang="hr-HR" smtClean="0"/>
              <a:t>21.4.2016.</a:t>
            </a:fld>
            <a:endParaRPr lang="hr-HR" dirty="0"/>
          </a:p>
        </p:txBody>
      </p:sp>
      <p:sp>
        <p:nvSpPr>
          <p:cNvPr id="8" name="Rezervirano mjesto podnožja 7"/>
          <p:cNvSpPr>
            <a:spLocks noGrp="1"/>
          </p:cNvSpPr>
          <p:nvPr>
            <p:ph type="ftr" sz="quarter" idx="11"/>
          </p:nvPr>
        </p:nvSpPr>
        <p:spPr/>
        <p:txBody>
          <a:bodyPr/>
          <a:lstStyle/>
          <a:p>
            <a:endParaRPr lang="hr-HR" dirty="0"/>
          </a:p>
        </p:txBody>
      </p:sp>
      <p:sp>
        <p:nvSpPr>
          <p:cNvPr id="9" name="Rezervirano mjesto broja slajda 8"/>
          <p:cNvSpPr>
            <a:spLocks noGrp="1"/>
          </p:cNvSpPr>
          <p:nvPr>
            <p:ph type="sldNum" sz="quarter" idx="12"/>
          </p:nvPr>
        </p:nvSpPr>
        <p:spPr/>
        <p:txBody>
          <a:bodyPr/>
          <a:lstStyle/>
          <a:p>
            <a:fld id="{9FBDC278-8897-4F9B-84E4-00B148615BD8}" type="slidenum">
              <a:rPr lang="hr-HR" smtClean="0"/>
              <a:t>‹#›</a:t>
            </a:fld>
            <a:endParaRPr lang="hr-HR" dirty="0"/>
          </a:p>
        </p:txBody>
      </p:sp>
    </p:spTree>
    <p:extLst>
      <p:ext uri="{BB962C8B-B14F-4D97-AF65-F5344CB8AC3E}">
        <p14:creationId xmlns:p14="http://schemas.microsoft.com/office/powerpoint/2010/main" val="3377069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2"/>
          <p:cNvSpPr>
            <a:spLocks noGrp="1"/>
          </p:cNvSpPr>
          <p:nvPr>
            <p:ph type="dt" sz="half" idx="10"/>
          </p:nvPr>
        </p:nvSpPr>
        <p:spPr/>
        <p:txBody>
          <a:bodyPr/>
          <a:lstStyle/>
          <a:p>
            <a:fld id="{8FE67D01-52C5-4825-A1F3-AEB9DA0CDB7E}" type="datetimeFigureOut">
              <a:rPr lang="hr-HR" smtClean="0"/>
              <a:t>21.4.2016.</a:t>
            </a:fld>
            <a:endParaRPr lang="hr-HR" dirty="0"/>
          </a:p>
        </p:txBody>
      </p:sp>
      <p:sp>
        <p:nvSpPr>
          <p:cNvPr id="4" name="Rezervirano mjesto podnožja 3"/>
          <p:cNvSpPr>
            <a:spLocks noGrp="1"/>
          </p:cNvSpPr>
          <p:nvPr>
            <p:ph type="ftr" sz="quarter" idx="11"/>
          </p:nvPr>
        </p:nvSpPr>
        <p:spPr/>
        <p:txBody>
          <a:bodyPr/>
          <a:lstStyle/>
          <a:p>
            <a:endParaRPr lang="hr-HR" dirty="0"/>
          </a:p>
        </p:txBody>
      </p:sp>
      <p:sp>
        <p:nvSpPr>
          <p:cNvPr id="5" name="Rezervirano mjesto broja slajda 4"/>
          <p:cNvSpPr>
            <a:spLocks noGrp="1"/>
          </p:cNvSpPr>
          <p:nvPr>
            <p:ph type="sldNum" sz="quarter" idx="12"/>
          </p:nvPr>
        </p:nvSpPr>
        <p:spPr/>
        <p:txBody>
          <a:bodyPr/>
          <a:lstStyle/>
          <a:p>
            <a:fld id="{9FBDC278-8897-4F9B-84E4-00B148615BD8}" type="slidenum">
              <a:rPr lang="hr-HR" smtClean="0"/>
              <a:t>‹#›</a:t>
            </a:fld>
            <a:endParaRPr lang="hr-HR" dirty="0"/>
          </a:p>
        </p:txBody>
      </p:sp>
    </p:spTree>
    <p:extLst>
      <p:ext uri="{BB962C8B-B14F-4D97-AF65-F5344CB8AC3E}">
        <p14:creationId xmlns:p14="http://schemas.microsoft.com/office/powerpoint/2010/main" val="631528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8FE67D01-52C5-4825-A1F3-AEB9DA0CDB7E}" type="datetimeFigureOut">
              <a:rPr lang="hr-HR" smtClean="0"/>
              <a:t>21.4.2016.</a:t>
            </a:fld>
            <a:endParaRPr lang="hr-HR" dirty="0"/>
          </a:p>
        </p:txBody>
      </p:sp>
      <p:sp>
        <p:nvSpPr>
          <p:cNvPr id="3" name="Rezervirano mjesto podnožja 2"/>
          <p:cNvSpPr>
            <a:spLocks noGrp="1"/>
          </p:cNvSpPr>
          <p:nvPr>
            <p:ph type="ftr" sz="quarter" idx="11"/>
          </p:nvPr>
        </p:nvSpPr>
        <p:spPr/>
        <p:txBody>
          <a:bodyPr/>
          <a:lstStyle/>
          <a:p>
            <a:endParaRPr lang="hr-HR" dirty="0"/>
          </a:p>
        </p:txBody>
      </p:sp>
      <p:sp>
        <p:nvSpPr>
          <p:cNvPr id="4" name="Rezervirano mjesto broja slajda 3"/>
          <p:cNvSpPr>
            <a:spLocks noGrp="1"/>
          </p:cNvSpPr>
          <p:nvPr>
            <p:ph type="sldNum" sz="quarter" idx="12"/>
          </p:nvPr>
        </p:nvSpPr>
        <p:spPr/>
        <p:txBody>
          <a:bodyPr/>
          <a:lstStyle/>
          <a:p>
            <a:fld id="{9FBDC278-8897-4F9B-84E4-00B148615BD8}" type="slidenum">
              <a:rPr lang="hr-HR" smtClean="0"/>
              <a:t>‹#›</a:t>
            </a:fld>
            <a:endParaRPr lang="hr-HR" dirty="0"/>
          </a:p>
        </p:txBody>
      </p:sp>
    </p:spTree>
    <p:extLst>
      <p:ext uri="{BB962C8B-B14F-4D97-AF65-F5344CB8AC3E}">
        <p14:creationId xmlns:p14="http://schemas.microsoft.com/office/powerpoint/2010/main" val="1354314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adržaja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8FE67D01-52C5-4825-A1F3-AEB9DA0CDB7E}" type="datetimeFigureOut">
              <a:rPr lang="hr-HR" smtClean="0"/>
              <a:t>21.4.2016.</a:t>
            </a:fld>
            <a:endParaRPr lang="hr-HR" dirty="0"/>
          </a:p>
        </p:txBody>
      </p:sp>
      <p:sp>
        <p:nvSpPr>
          <p:cNvPr id="6" name="Rezervirano mjesto podnožja 5"/>
          <p:cNvSpPr>
            <a:spLocks noGrp="1"/>
          </p:cNvSpPr>
          <p:nvPr>
            <p:ph type="ftr" sz="quarter" idx="11"/>
          </p:nvPr>
        </p:nvSpPr>
        <p:spPr/>
        <p:txBody>
          <a:bodyPr/>
          <a:lstStyle/>
          <a:p>
            <a:endParaRPr lang="hr-HR" dirty="0"/>
          </a:p>
        </p:txBody>
      </p:sp>
      <p:sp>
        <p:nvSpPr>
          <p:cNvPr id="7" name="Rezervirano mjesto broja slajda 6"/>
          <p:cNvSpPr>
            <a:spLocks noGrp="1"/>
          </p:cNvSpPr>
          <p:nvPr>
            <p:ph type="sldNum" sz="quarter" idx="12"/>
          </p:nvPr>
        </p:nvSpPr>
        <p:spPr/>
        <p:txBody>
          <a:bodyPr/>
          <a:lstStyle/>
          <a:p>
            <a:fld id="{9FBDC278-8897-4F9B-84E4-00B148615BD8}" type="slidenum">
              <a:rPr lang="hr-HR" smtClean="0"/>
              <a:t>‹#›</a:t>
            </a:fld>
            <a:endParaRPr lang="hr-HR" dirty="0"/>
          </a:p>
        </p:txBody>
      </p:sp>
    </p:spTree>
    <p:extLst>
      <p:ext uri="{BB962C8B-B14F-4D97-AF65-F5344CB8AC3E}">
        <p14:creationId xmlns:p14="http://schemas.microsoft.com/office/powerpoint/2010/main" val="2415333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8FE67D01-52C5-4825-A1F3-AEB9DA0CDB7E}" type="datetimeFigureOut">
              <a:rPr lang="hr-HR" smtClean="0"/>
              <a:t>21.4.2016.</a:t>
            </a:fld>
            <a:endParaRPr lang="hr-HR" dirty="0"/>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9FBDC278-8897-4F9B-84E4-00B148615BD8}" type="slidenum">
              <a:rPr lang="hr-HR" smtClean="0"/>
              <a:t>‹#›</a:t>
            </a:fld>
            <a:endParaRPr lang="hr-HR" dirty="0"/>
          </a:p>
        </p:txBody>
      </p:sp>
    </p:spTree>
    <p:extLst>
      <p:ext uri="{BB962C8B-B14F-4D97-AF65-F5344CB8AC3E}">
        <p14:creationId xmlns:p14="http://schemas.microsoft.com/office/powerpoint/2010/main" val="1982684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dirty="0"/>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8FE67D01-52C5-4825-A1F3-AEB9DA0CDB7E}" type="datetimeFigureOut">
              <a:rPr lang="hr-HR" smtClean="0"/>
              <a:t>21.4.2016.</a:t>
            </a:fld>
            <a:endParaRPr lang="hr-HR" dirty="0"/>
          </a:p>
        </p:txBody>
      </p:sp>
      <p:sp>
        <p:nvSpPr>
          <p:cNvPr id="6" name="Rezervirano mjesto podnožja 5"/>
          <p:cNvSpPr>
            <a:spLocks noGrp="1"/>
          </p:cNvSpPr>
          <p:nvPr>
            <p:ph type="ftr" sz="quarter" idx="11"/>
          </p:nvPr>
        </p:nvSpPr>
        <p:spPr/>
        <p:txBody>
          <a:bodyPr/>
          <a:lstStyle/>
          <a:p>
            <a:endParaRPr lang="hr-HR" dirty="0"/>
          </a:p>
        </p:txBody>
      </p:sp>
      <p:sp>
        <p:nvSpPr>
          <p:cNvPr id="7" name="Rezervirano mjesto broja slajda 6"/>
          <p:cNvSpPr>
            <a:spLocks noGrp="1"/>
          </p:cNvSpPr>
          <p:nvPr>
            <p:ph type="sldNum" sz="quarter" idx="12"/>
          </p:nvPr>
        </p:nvSpPr>
        <p:spPr/>
        <p:txBody>
          <a:bodyPr/>
          <a:lstStyle/>
          <a:p>
            <a:fld id="{9FBDC278-8897-4F9B-84E4-00B148615BD8}" type="slidenum">
              <a:rPr lang="hr-HR" smtClean="0"/>
              <a:t>‹#›</a:t>
            </a:fld>
            <a:endParaRPr lang="hr-HR" dirty="0"/>
          </a:p>
        </p:txBody>
      </p:sp>
    </p:spTree>
    <p:extLst>
      <p:ext uri="{BB962C8B-B14F-4D97-AF65-F5344CB8AC3E}">
        <p14:creationId xmlns:p14="http://schemas.microsoft.com/office/powerpoint/2010/main" val="2819535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8FE67D01-52C5-4825-A1F3-AEB9DA0CDB7E}" type="datetimeFigureOut">
              <a:rPr lang="hr-HR" smtClean="0"/>
              <a:t>21.4.2016.</a:t>
            </a:fld>
            <a:endParaRPr lang="hr-HR" dirty="0"/>
          </a:p>
        </p:txBody>
      </p:sp>
      <p:sp>
        <p:nvSpPr>
          <p:cNvPr id="5" name="Rezervirano mjesto podnožja 4"/>
          <p:cNvSpPr>
            <a:spLocks noGrp="1"/>
          </p:cNvSpPr>
          <p:nvPr>
            <p:ph type="ftr" sz="quarter" idx="11"/>
          </p:nvPr>
        </p:nvSpPr>
        <p:spPr/>
        <p:txBody>
          <a:bodyPr/>
          <a:lstStyle/>
          <a:p>
            <a:endParaRPr lang="hr-HR" dirty="0"/>
          </a:p>
        </p:txBody>
      </p:sp>
      <p:sp>
        <p:nvSpPr>
          <p:cNvPr id="6" name="Rezervirano mjesto broja slajda 5"/>
          <p:cNvSpPr>
            <a:spLocks noGrp="1"/>
          </p:cNvSpPr>
          <p:nvPr>
            <p:ph type="sldNum" sz="quarter" idx="12"/>
          </p:nvPr>
        </p:nvSpPr>
        <p:spPr/>
        <p:txBody>
          <a:bodyPr/>
          <a:lstStyle/>
          <a:p>
            <a:fld id="{9FBDC278-8897-4F9B-84E4-00B148615BD8}" type="slidenum">
              <a:rPr lang="hr-HR" smtClean="0"/>
              <a:t>‹#›</a:t>
            </a:fld>
            <a:endParaRPr lang="hr-HR" dirty="0"/>
          </a:p>
        </p:txBody>
      </p:sp>
    </p:spTree>
    <p:extLst>
      <p:ext uri="{BB962C8B-B14F-4D97-AF65-F5344CB8AC3E}">
        <p14:creationId xmlns:p14="http://schemas.microsoft.com/office/powerpoint/2010/main" val="1200783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724900" y="365125"/>
            <a:ext cx="2628900" cy="5811838"/>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838200" y="365125"/>
            <a:ext cx="7734300" cy="5811838"/>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8FE67D01-52C5-4825-A1F3-AEB9DA0CDB7E}" type="datetimeFigureOut">
              <a:rPr lang="hr-HR" smtClean="0"/>
              <a:t>21.4.2016.</a:t>
            </a:fld>
            <a:endParaRPr lang="hr-HR" dirty="0"/>
          </a:p>
        </p:txBody>
      </p:sp>
      <p:sp>
        <p:nvSpPr>
          <p:cNvPr id="5" name="Rezervirano mjesto podnožja 4"/>
          <p:cNvSpPr>
            <a:spLocks noGrp="1"/>
          </p:cNvSpPr>
          <p:nvPr>
            <p:ph type="ftr" sz="quarter" idx="11"/>
          </p:nvPr>
        </p:nvSpPr>
        <p:spPr/>
        <p:txBody>
          <a:bodyPr/>
          <a:lstStyle/>
          <a:p>
            <a:endParaRPr lang="hr-HR" dirty="0"/>
          </a:p>
        </p:txBody>
      </p:sp>
      <p:sp>
        <p:nvSpPr>
          <p:cNvPr id="6" name="Rezervirano mjesto broja slajda 5"/>
          <p:cNvSpPr>
            <a:spLocks noGrp="1"/>
          </p:cNvSpPr>
          <p:nvPr>
            <p:ph type="sldNum" sz="quarter" idx="12"/>
          </p:nvPr>
        </p:nvSpPr>
        <p:spPr/>
        <p:txBody>
          <a:bodyPr/>
          <a:lstStyle/>
          <a:p>
            <a:fld id="{9FBDC278-8897-4F9B-84E4-00B148615BD8}" type="slidenum">
              <a:rPr lang="hr-HR" smtClean="0"/>
              <a:t>‹#›</a:t>
            </a:fld>
            <a:endParaRPr lang="hr-HR" dirty="0"/>
          </a:p>
        </p:txBody>
      </p:sp>
    </p:spTree>
    <p:extLst>
      <p:ext uri="{BB962C8B-B14F-4D97-AF65-F5344CB8AC3E}">
        <p14:creationId xmlns:p14="http://schemas.microsoft.com/office/powerpoint/2010/main" val="1196015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hr-HR" smtClean="0"/>
              <a:t>Uredite stil naslova matrice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8FE67D01-52C5-4825-A1F3-AEB9DA0CDB7E}" type="datetimeFigureOut">
              <a:rPr lang="hr-HR" smtClean="0"/>
              <a:t>21.4.2016.</a:t>
            </a:fld>
            <a:endParaRPr lang="hr-HR"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hr-HR" dirty="0"/>
          </a:p>
        </p:txBody>
      </p:sp>
      <p:sp>
        <p:nvSpPr>
          <p:cNvPr id="6" name="Slide Number Placeholder 5"/>
          <p:cNvSpPr>
            <a:spLocks noGrp="1"/>
          </p:cNvSpPr>
          <p:nvPr>
            <p:ph type="sldNum" sz="quarter" idx="12"/>
          </p:nvPr>
        </p:nvSpPr>
        <p:spPr>
          <a:xfrm>
            <a:off x="8604504" y="5212080"/>
            <a:ext cx="2112264" cy="228600"/>
          </a:xfrm>
        </p:spPr>
        <p:txBody>
          <a:bodyPr/>
          <a:lstStyle/>
          <a:p>
            <a:fld id="{9FBDC278-8897-4F9B-84E4-00B148615BD8}" type="slidenum">
              <a:rPr lang="hr-HR" smtClean="0"/>
              <a:t>‹#›</a:t>
            </a:fld>
            <a:endParaRPr lang="hr-HR" dirty="0"/>
          </a:p>
        </p:txBody>
      </p:sp>
    </p:spTree>
    <p:extLst>
      <p:ext uri="{BB962C8B-B14F-4D97-AF65-F5344CB8AC3E}">
        <p14:creationId xmlns:p14="http://schemas.microsoft.com/office/powerpoint/2010/main" val="339499907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8FE67D01-52C5-4825-A1F3-AEB9DA0CDB7E}" type="datetimeFigureOut">
              <a:rPr lang="hr-HR" smtClean="0"/>
              <a:t>21.4.2016.</a:t>
            </a:fld>
            <a:endParaRPr lang="hr-HR" dirty="0"/>
          </a:p>
        </p:txBody>
      </p:sp>
      <p:sp>
        <p:nvSpPr>
          <p:cNvPr id="6" name="Footer Placeholder 5"/>
          <p:cNvSpPr>
            <a:spLocks noGrp="1"/>
          </p:cNvSpPr>
          <p:nvPr>
            <p:ph type="ftr" sz="quarter" idx="11"/>
          </p:nvPr>
        </p:nvSpPr>
        <p:spPr/>
        <p:txBody>
          <a:bodyPr/>
          <a:lstStyle/>
          <a:p>
            <a:endParaRPr lang="hr-HR" dirty="0"/>
          </a:p>
        </p:txBody>
      </p:sp>
      <p:sp>
        <p:nvSpPr>
          <p:cNvPr id="7" name="Slide Number Placeholder 6"/>
          <p:cNvSpPr>
            <a:spLocks noGrp="1"/>
          </p:cNvSpPr>
          <p:nvPr>
            <p:ph type="sldNum" sz="quarter" idx="12"/>
          </p:nvPr>
        </p:nvSpPr>
        <p:spPr/>
        <p:txBody>
          <a:bodyPr/>
          <a:lstStyle/>
          <a:p>
            <a:fld id="{9FBDC278-8897-4F9B-84E4-00B148615BD8}" type="slidenum">
              <a:rPr lang="hr-HR" smtClean="0"/>
              <a:t>‹#›</a:t>
            </a:fld>
            <a:endParaRPr lang="hr-HR" dirty="0"/>
          </a:p>
        </p:txBody>
      </p:sp>
    </p:spTree>
    <p:extLst>
      <p:ext uri="{BB962C8B-B14F-4D97-AF65-F5344CB8AC3E}">
        <p14:creationId xmlns:p14="http://schemas.microsoft.com/office/powerpoint/2010/main" val="2697047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8FE67D01-52C5-4825-A1F3-AEB9DA0CDB7E}" type="datetimeFigureOut">
              <a:rPr lang="hr-HR" smtClean="0"/>
              <a:t>21.4.2016.</a:t>
            </a:fld>
            <a:endParaRPr lang="hr-HR" dirty="0"/>
          </a:p>
        </p:txBody>
      </p:sp>
      <p:sp>
        <p:nvSpPr>
          <p:cNvPr id="8" name="Footer Placeholder 7"/>
          <p:cNvSpPr>
            <a:spLocks noGrp="1"/>
          </p:cNvSpPr>
          <p:nvPr>
            <p:ph type="ftr" sz="quarter" idx="11"/>
          </p:nvPr>
        </p:nvSpPr>
        <p:spPr/>
        <p:txBody>
          <a:bodyPr/>
          <a:lstStyle/>
          <a:p>
            <a:endParaRPr lang="hr-HR" dirty="0"/>
          </a:p>
        </p:txBody>
      </p:sp>
      <p:sp>
        <p:nvSpPr>
          <p:cNvPr id="9" name="Slide Number Placeholder 8"/>
          <p:cNvSpPr>
            <a:spLocks noGrp="1"/>
          </p:cNvSpPr>
          <p:nvPr>
            <p:ph type="sldNum" sz="quarter" idx="12"/>
          </p:nvPr>
        </p:nvSpPr>
        <p:spPr/>
        <p:txBody>
          <a:bodyPr/>
          <a:lstStyle/>
          <a:p>
            <a:fld id="{9FBDC278-8897-4F9B-84E4-00B148615BD8}" type="slidenum">
              <a:rPr lang="hr-HR" smtClean="0"/>
              <a:t>‹#›</a:t>
            </a:fld>
            <a:endParaRPr lang="hr-HR" dirty="0"/>
          </a:p>
        </p:txBody>
      </p:sp>
    </p:spTree>
    <p:extLst>
      <p:ext uri="{BB962C8B-B14F-4D97-AF65-F5344CB8AC3E}">
        <p14:creationId xmlns:p14="http://schemas.microsoft.com/office/powerpoint/2010/main" val="2180704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8FE67D01-52C5-4825-A1F3-AEB9DA0CDB7E}" type="datetimeFigureOut">
              <a:rPr lang="hr-HR" smtClean="0"/>
              <a:t>21.4.2016.</a:t>
            </a:fld>
            <a:endParaRPr lang="hr-HR" dirty="0"/>
          </a:p>
        </p:txBody>
      </p:sp>
      <p:sp>
        <p:nvSpPr>
          <p:cNvPr id="4" name="Footer Placeholder 3"/>
          <p:cNvSpPr>
            <a:spLocks noGrp="1"/>
          </p:cNvSpPr>
          <p:nvPr>
            <p:ph type="ftr" sz="quarter" idx="11"/>
          </p:nvPr>
        </p:nvSpPr>
        <p:spPr/>
        <p:txBody>
          <a:bodyPr/>
          <a:lstStyle/>
          <a:p>
            <a:endParaRPr lang="hr-HR" dirty="0"/>
          </a:p>
        </p:txBody>
      </p:sp>
      <p:sp>
        <p:nvSpPr>
          <p:cNvPr id="5" name="Slide Number Placeholder 4"/>
          <p:cNvSpPr>
            <a:spLocks noGrp="1"/>
          </p:cNvSpPr>
          <p:nvPr>
            <p:ph type="sldNum" sz="quarter" idx="12"/>
          </p:nvPr>
        </p:nvSpPr>
        <p:spPr/>
        <p:txBody>
          <a:bodyPr/>
          <a:lstStyle/>
          <a:p>
            <a:fld id="{9FBDC278-8897-4F9B-84E4-00B148615BD8}" type="slidenum">
              <a:rPr lang="hr-HR" smtClean="0"/>
              <a:t>‹#›</a:t>
            </a:fld>
            <a:endParaRPr lang="hr-HR" dirty="0"/>
          </a:p>
        </p:txBody>
      </p:sp>
    </p:spTree>
    <p:extLst>
      <p:ext uri="{BB962C8B-B14F-4D97-AF65-F5344CB8AC3E}">
        <p14:creationId xmlns:p14="http://schemas.microsoft.com/office/powerpoint/2010/main" val="263976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E67D01-52C5-4825-A1F3-AEB9DA0CDB7E}" type="datetimeFigureOut">
              <a:rPr lang="hr-HR" smtClean="0"/>
              <a:t>21.4.2016.</a:t>
            </a:fld>
            <a:endParaRPr lang="hr-HR" dirty="0"/>
          </a:p>
        </p:txBody>
      </p:sp>
      <p:sp>
        <p:nvSpPr>
          <p:cNvPr id="3" name="Footer Placeholder 2"/>
          <p:cNvSpPr>
            <a:spLocks noGrp="1"/>
          </p:cNvSpPr>
          <p:nvPr>
            <p:ph type="ftr" sz="quarter" idx="11"/>
          </p:nvPr>
        </p:nvSpPr>
        <p:spPr/>
        <p:txBody>
          <a:bodyPr/>
          <a:lstStyle/>
          <a:p>
            <a:endParaRPr lang="hr-HR" dirty="0"/>
          </a:p>
        </p:txBody>
      </p:sp>
      <p:sp>
        <p:nvSpPr>
          <p:cNvPr id="4" name="Slide Number Placeholder 3"/>
          <p:cNvSpPr>
            <a:spLocks noGrp="1"/>
          </p:cNvSpPr>
          <p:nvPr>
            <p:ph type="sldNum" sz="quarter" idx="12"/>
          </p:nvPr>
        </p:nvSpPr>
        <p:spPr/>
        <p:txBody>
          <a:bodyPr/>
          <a:lstStyle/>
          <a:p>
            <a:fld id="{9FBDC278-8897-4F9B-84E4-00B148615BD8}" type="slidenum">
              <a:rPr lang="hr-HR" smtClean="0"/>
              <a:t>‹#›</a:t>
            </a:fld>
            <a:endParaRPr lang="hr-HR" dirty="0"/>
          </a:p>
        </p:txBody>
      </p:sp>
    </p:spTree>
    <p:extLst>
      <p:ext uri="{BB962C8B-B14F-4D97-AF65-F5344CB8AC3E}">
        <p14:creationId xmlns:p14="http://schemas.microsoft.com/office/powerpoint/2010/main" val="425536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hr-HR" smtClean="0"/>
              <a:t>Uredite stil naslova matrice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8" name="Date Placeholder 7"/>
          <p:cNvSpPr>
            <a:spLocks noGrp="1"/>
          </p:cNvSpPr>
          <p:nvPr>
            <p:ph type="dt" sz="half" idx="10"/>
          </p:nvPr>
        </p:nvSpPr>
        <p:spPr/>
        <p:txBody>
          <a:bodyPr/>
          <a:lstStyle/>
          <a:p>
            <a:fld id="{8FE67D01-52C5-4825-A1F3-AEB9DA0CDB7E}" type="datetimeFigureOut">
              <a:rPr lang="hr-HR" smtClean="0"/>
              <a:t>21.4.2016.</a:t>
            </a:fld>
            <a:endParaRPr lang="hr-HR" dirty="0"/>
          </a:p>
        </p:txBody>
      </p:sp>
      <p:sp>
        <p:nvSpPr>
          <p:cNvPr id="9" name="Footer Placeholder 8"/>
          <p:cNvSpPr>
            <a:spLocks noGrp="1"/>
          </p:cNvSpPr>
          <p:nvPr>
            <p:ph type="ftr" sz="quarter" idx="11"/>
          </p:nvPr>
        </p:nvSpPr>
        <p:spPr/>
        <p:txBody>
          <a:bodyPr/>
          <a:lstStyle>
            <a:lvl1pPr algn="r">
              <a:defRPr/>
            </a:lvl1pPr>
          </a:lstStyle>
          <a:p>
            <a:endParaRPr lang="hr-HR" dirty="0"/>
          </a:p>
        </p:txBody>
      </p:sp>
      <p:sp>
        <p:nvSpPr>
          <p:cNvPr id="11" name="Slide Number Placeholder 10"/>
          <p:cNvSpPr>
            <a:spLocks noGrp="1"/>
          </p:cNvSpPr>
          <p:nvPr>
            <p:ph type="sldNum" sz="quarter" idx="12"/>
          </p:nvPr>
        </p:nvSpPr>
        <p:spPr>
          <a:xfrm>
            <a:off x="10396728" y="6227064"/>
            <a:ext cx="1463040" cy="256032"/>
          </a:xfrm>
        </p:spPr>
        <p:txBody>
          <a:bodyPr/>
          <a:lstStyle/>
          <a:p>
            <a:fld id="{9FBDC278-8897-4F9B-84E4-00B148615BD8}" type="slidenum">
              <a:rPr lang="hr-HR" smtClean="0"/>
              <a:t>‹#›</a:t>
            </a:fld>
            <a:endParaRPr lang="hr-HR"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8682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dirty="0" smtClean="0"/>
              <a:t>Kliknite ikonu da biste dodali  sliku</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8FE67D01-52C5-4825-A1F3-AEB9DA0CDB7E}" type="datetimeFigureOut">
              <a:rPr lang="hr-HR" smtClean="0"/>
              <a:t>21.4.2016.</a:t>
            </a:fld>
            <a:endParaRPr lang="hr-HR"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hr-HR" dirty="0"/>
          </a:p>
        </p:txBody>
      </p:sp>
      <p:sp>
        <p:nvSpPr>
          <p:cNvPr id="7" name="Slide Number Placeholder 6"/>
          <p:cNvSpPr>
            <a:spLocks noGrp="1"/>
          </p:cNvSpPr>
          <p:nvPr>
            <p:ph type="sldNum" sz="quarter" idx="12"/>
          </p:nvPr>
        </p:nvSpPr>
        <p:spPr>
          <a:xfrm>
            <a:off x="10396728" y="6227064"/>
            <a:ext cx="1463040" cy="256032"/>
          </a:xfrm>
        </p:spPr>
        <p:txBody>
          <a:bodyPr/>
          <a:lstStyle/>
          <a:p>
            <a:fld id="{9FBDC278-8897-4F9B-84E4-00B148615BD8}" type="slidenum">
              <a:rPr lang="hr-HR" smtClean="0"/>
              <a:t>‹#›</a:t>
            </a:fld>
            <a:endParaRPr lang="hr-HR"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13634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hr-HR" smtClean="0"/>
              <a:t>Uredite stil naslova matrice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8FE67D01-52C5-4825-A1F3-AEB9DA0CDB7E}" type="datetimeFigureOut">
              <a:rPr lang="hr-HR" smtClean="0"/>
              <a:t>21.4.2016.</a:t>
            </a:fld>
            <a:endParaRPr lang="hr-HR"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hr-HR"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9FBDC278-8897-4F9B-84E4-00B148615BD8}" type="slidenum">
              <a:rPr lang="hr-HR" smtClean="0"/>
              <a:t>‹#›</a:t>
            </a:fld>
            <a:endParaRPr lang="hr-HR"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91871466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smtClean="0"/>
              <a:t>Uredite stil naslova matrice</a:t>
            </a:r>
            <a:endParaRPr lang="hr-HR"/>
          </a:p>
        </p:txBody>
      </p:sp>
      <p:sp>
        <p:nvSpPr>
          <p:cNvPr id="3" name="Rezervirano mjesto tekst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67D01-52C5-4825-A1F3-AEB9DA0CDB7E}" type="datetimeFigureOut">
              <a:rPr lang="hr-HR" smtClean="0"/>
              <a:t>21.4.2016.</a:t>
            </a:fld>
            <a:endParaRPr lang="hr-HR" dirty="0"/>
          </a:p>
        </p:txBody>
      </p:sp>
      <p:sp>
        <p:nvSpPr>
          <p:cNvPr id="5" name="Rezervirano mjesto podnožj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dirty="0"/>
          </a:p>
        </p:txBody>
      </p:sp>
      <p:sp>
        <p:nvSpPr>
          <p:cNvPr id="6" name="Rezervirano mjesto broja slajd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DC278-8897-4F9B-84E4-00B148615BD8}" type="slidenum">
              <a:rPr lang="hr-HR" smtClean="0"/>
              <a:t>‹#›</a:t>
            </a:fld>
            <a:endParaRPr lang="hr-HR" dirty="0"/>
          </a:p>
        </p:txBody>
      </p:sp>
    </p:spTree>
    <p:extLst>
      <p:ext uri="{BB962C8B-B14F-4D97-AF65-F5344CB8AC3E}">
        <p14:creationId xmlns:p14="http://schemas.microsoft.com/office/powerpoint/2010/main" val="29106579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936468"/>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p:cNvSpPr>
            <a:spLocks noGrp="1"/>
          </p:cNvSpPr>
          <p:nvPr>
            <p:ph idx="1"/>
          </p:nvPr>
        </p:nvSpPr>
        <p:spPr>
          <a:xfrm>
            <a:off x="1066800" y="491319"/>
            <a:ext cx="10058400" cy="5543721"/>
          </a:xfrm>
        </p:spPr>
        <p:txBody>
          <a:bodyPr>
            <a:normAutofit/>
          </a:bodyPr>
          <a:lstStyle/>
          <a:p>
            <a:pPr marL="0" indent="0">
              <a:buNone/>
            </a:pPr>
            <a:endParaRPr lang="hr-HR" sz="2700" dirty="0" smtClean="0">
              <a:latin typeface="Arial" panose="020B0604020202020204" pitchFamily="34" charset="0"/>
              <a:cs typeface="Arial" panose="020B0604020202020204" pitchFamily="34" charset="0"/>
            </a:endParaRPr>
          </a:p>
          <a:p>
            <a:pPr marL="0" indent="0">
              <a:buNone/>
            </a:pPr>
            <a:endParaRPr lang="hr-HR" sz="2700" dirty="0">
              <a:latin typeface="Arial" panose="020B0604020202020204" pitchFamily="34" charset="0"/>
              <a:cs typeface="Arial" panose="020B0604020202020204" pitchFamily="34" charset="0"/>
            </a:endParaRPr>
          </a:p>
          <a:p>
            <a:pPr marL="0" indent="0">
              <a:buNone/>
            </a:pPr>
            <a:endParaRPr lang="hr-HR" sz="2700" dirty="0" smtClean="0">
              <a:latin typeface="Arial" panose="020B0604020202020204" pitchFamily="34" charset="0"/>
              <a:cs typeface="Arial" panose="020B0604020202020204" pitchFamily="34" charset="0"/>
            </a:endParaRPr>
          </a:p>
          <a:p>
            <a:pPr marL="0" indent="0">
              <a:buNone/>
            </a:pPr>
            <a:r>
              <a:rPr lang="en-GB" sz="2800" dirty="0" smtClean="0">
                <a:latin typeface="Arial" panose="020B0604020202020204" pitchFamily="34" charset="0"/>
                <a:cs typeface="Arial" panose="020B0604020202020204" pitchFamily="34" charset="0"/>
              </a:rPr>
              <a:t>Made</a:t>
            </a:r>
            <a:r>
              <a:rPr lang="hr-HR" sz="2800" dirty="0" smtClean="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by</a:t>
            </a:r>
            <a:r>
              <a:rPr lang="hr-HR" sz="2800" dirty="0" smtClean="0">
                <a:latin typeface="Arial" panose="020B0604020202020204" pitchFamily="34" charset="0"/>
                <a:cs typeface="Arial" panose="020B0604020202020204" pitchFamily="34" charset="0"/>
              </a:rPr>
              <a:t>: Lana Maček</a:t>
            </a:r>
          </a:p>
          <a:p>
            <a:pPr marL="0" indent="0">
              <a:buNone/>
            </a:pPr>
            <a:r>
              <a:rPr lang="en-GB" sz="2800" dirty="0" smtClean="0">
                <a:latin typeface="Arial" panose="020B0604020202020204" pitchFamily="34" charset="0"/>
                <a:cs typeface="Arial" panose="020B0604020202020204" pitchFamily="34" charset="0"/>
              </a:rPr>
              <a:t>School</a:t>
            </a:r>
            <a:r>
              <a:rPr lang="hr-HR"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ll</a:t>
            </a:r>
            <a:r>
              <a:rPr lang="hr-HR" sz="2800" dirty="0" smtClean="0">
                <a:latin typeface="Arial" panose="020B0604020202020204" pitchFamily="34" charset="0"/>
                <a:cs typeface="Arial" panose="020B0604020202020204" pitchFamily="34" charset="0"/>
              </a:rPr>
              <a:t>. osnovna škola </a:t>
            </a:r>
            <a:r>
              <a:rPr lang="hr-HR" sz="2800" dirty="0" smtClean="0">
                <a:latin typeface="Arial" panose="020B0604020202020204" pitchFamily="34" charset="0"/>
                <a:cs typeface="Arial" panose="020B0604020202020204" pitchFamily="34" charset="0"/>
              </a:rPr>
              <a:t>Čakovec</a:t>
            </a:r>
            <a:endParaRPr lang="hr-HR" sz="2800" dirty="0" smtClean="0">
              <a:latin typeface="Arial" panose="020B0604020202020204" pitchFamily="34" charset="0"/>
              <a:cs typeface="Arial" panose="020B0604020202020204" pitchFamily="34" charset="0"/>
            </a:endParaRPr>
          </a:p>
          <a:p>
            <a:pPr marL="0" indent="0">
              <a:buNone/>
            </a:pPr>
            <a:r>
              <a:rPr lang="en-GB" sz="2800" dirty="0" smtClean="0">
                <a:latin typeface="Arial" panose="020B0604020202020204" pitchFamily="34" charset="0"/>
                <a:cs typeface="Arial" panose="020B0604020202020204" pitchFamily="34" charset="0"/>
              </a:rPr>
              <a:t>Teacher</a:t>
            </a:r>
            <a:r>
              <a:rPr lang="hr-HR" sz="2800" dirty="0" smtClean="0">
                <a:latin typeface="Arial" panose="020B0604020202020204" pitchFamily="34" charset="0"/>
                <a:cs typeface="Arial" panose="020B0604020202020204" pitchFamily="34" charset="0"/>
              </a:rPr>
              <a:t>: Iva </a:t>
            </a:r>
            <a:r>
              <a:rPr lang="hr-HR" sz="2800" dirty="0" err="1" smtClean="0">
                <a:latin typeface="Arial" panose="020B0604020202020204" pitchFamily="34" charset="0"/>
                <a:cs typeface="Arial" panose="020B0604020202020204" pitchFamily="34" charset="0"/>
              </a:rPr>
              <a:t>Naranđa</a:t>
            </a:r>
            <a:endParaRPr lang="hr-HR" sz="2800" dirty="0" smtClean="0">
              <a:latin typeface="Arial" panose="020B0604020202020204" pitchFamily="34" charset="0"/>
              <a:cs typeface="Arial" panose="020B0604020202020204" pitchFamily="34" charset="0"/>
            </a:endParaRPr>
          </a:p>
          <a:p>
            <a:pPr marL="0" indent="0">
              <a:buNone/>
            </a:pPr>
            <a:r>
              <a:rPr lang="hr-HR" sz="2800" dirty="0" err="1">
                <a:latin typeface="Arial" panose="020B0604020202020204" pitchFamily="34" charset="0"/>
                <a:cs typeface="Arial" panose="020B0604020202020204" pitchFamily="34" charset="0"/>
              </a:rPr>
              <a:t>Camera</a:t>
            </a:r>
            <a:r>
              <a:rPr lang="hr-HR" sz="2800" dirty="0">
                <a:latin typeface="Arial" panose="020B0604020202020204" pitchFamily="34" charset="0"/>
                <a:cs typeface="Arial" panose="020B0604020202020204" pitchFamily="34" charset="0"/>
              </a:rPr>
              <a:t> </a:t>
            </a:r>
            <a:r>
              <a:rPr lang="hr-HR" sz="2800" dirty="0" err="1" smtClean="0">
                <a:latin typeface="Arial" panose="020B0604020202020204" pitchFamily="34" charset="0"/>
                <a:cs typeface="Arial" panose="020B0604020202020204" pitchFamily="34" charset="0"/>
              </a:rPr>
              <a:t>Week</a:t>
            </a:r>
            <a:r>
              <a:rPr lang="hr-HR" sz="2800" dirty="0" smtClean="0">
                <a:latin typeface="Arial" panose="020B0604020202020204" pitchFamily="34" charset="0"/>
                <a:cs typeface="Arial" panose="020B0604020202020204" pitchFamily="34" charset="0"/>
              </a:rPr>
              <a:t>, </a:t>
            </a:r>
            <a:r>
              <a:rPr lang="hr-HR" sz="2800" dirty="0" smtClean="0">
                <a:latin typeface="Arial" panose="020B0604020202020204" pitchFamily="34" charset="0"/>
                <a:cs typeface="Arial" panose="020B0604020202020204" pitchFamily="34" charset="0"/>
              </a:rPr>
              <a:t>April 2016</a:t>
            </a:r>
          </a:p>
          <a:p>
            <a:pPr marL="0" indent="0">
              <a:buNone/>
            </a:pPr>
            <a:r>
              <a:rPr lang="hr-HR" sz="2800" dirty="0" smtClean="0">
                <a:latin typeface="Arial" panose="020B0604020202020204" pitchFamily="34" charset="0"/>
                <a:cs typeface="Arial" panose="020B0604020202020204" pitchFamily="34" charset="0"/>
              </a:rPr>
              <a:t>Croatia</a:t>
            </a:r>
          </a:p>
          <a:p>
            <a:pPr marL="0" indent="0">
              <a:buNone/>
            </a:pPr>
            <a:r>
              <a:rPr lang="hr-HR" sz="2800" dirty="0" smtClean="0">
                <a:latin typeface="Arial" panose="020B0604020202020204" pitchFamily="34" charset="0"/>
                <a:cs typeface="Arial" panose="020B0604020202020204" pitchFamily="34" charset="0"/>
              </a:rPr>
              <a:t>eTwinning </a:t>
            </a:r>
            <a:r>
              <a:rPr lang="en-GB" sz="2800" dirty="0" smtClean="0">
                <a:latin typeface="Arial" panose="020B0604020202020204" pitchFamily="34" charset="0"/>
                <a:cs typeface="Arial" panose="020B0604020202020204" pitchFamily="34" charset="0"/>
              </a:rPr>
              <a:t>project</a:t>
            </a:r>
            <a:r>
              <a:rPr lang="hr-HR" sz="2800" dirty="0" smtClean="0">
                <a:latin typeface="Arial" panose="020B0604020202020204" pitchFamily="34" charset="0"/>
                <a:cs typeface="Arial" panose="020B0604020202020204" pitchFamily="34" charset="0"/>
              </a:rPr>
              <a:t>: </a:t>
            </a:r>
            <a:r>
              <a:rPr lang="hr-HR" sz="2800" i="1" dirty="0" smtClean="0">
                <a:latin typeface="Arial" panose="020B0604020202020204" pitchFamily="34" charset="0"/>
                <a:cs typeface="Arial" panose="020B0604020202020204" pitchFamily="34" charset="0"/>
              </a:rPr>
              <a:t>On </a:t>
            </a:r>
            <a:r>
              <a:rPr lang="en-GB" sz="2800" i="1" dirty="0" smtClean="0">
                <a:latin typeface="Arial" panose="020B0604020202020204" pitchFamily="34" charset="0"/>
                <a:cs typeface="Arial" panose="020B0604020202020204" pitchFamily="34" charset="0"/>
              </a:rPr>
              <a:t>the</a:t>
            </a:r>
            <a:r>
              <a:rPr lang="hr-HR" sz="2800" i="1" dirty="0" smtClean="0">
                <a:latin typeface="Arial" panose="020B0604020202020204" pitchFamily="34" charset="0"/>
                <a:cs typeface="Arial" panose="020B0604020202020204" pitchFamily="34" charset="0"/>
              </a:rPr>
              <a:t> </a:t>
            </a:r>
            <a:r>
              <a:rPr lang="hr-HR" sz="2800" i="1" dirty="0">
                <a:latin typeface="Arial" panose="020B0604020202020204" pitchFamily="34" charset="0"/>
                <a:cs typeface="Arial" panose="020B0604020202020204" pitchFamily="34" charset="0"/>
              </a:rPr>
              <a:t>T</a:t>
            </a:r>
            <a:r>
              <a:rPr lang="en-GB" sz="2800" i="1" dirty="0" smtClean="0">
                <a:latin typeface="Arial" panose="020B0604020202020204" pitchFamily="34" charset="0"/>
                <a:cs typeface="Arial" panose="020B0604020202020204" pitchFamily="34" charset="0"/>
              </a:rPr>
              <a:t>rack</a:t>
            </a:r>
            <a:r>
              <a:rPr lang="hr-HR" sz="2800" i="1" dirty="0" smtClean="0">
                <a:latin typeface="Arial" panose="020B0604020202020204" pitchFamily="34" charset="0"/>
                <a:cs typeface="Arial" panose="020B0604020202020204" pitchFamily="34" charset="0"/>
              </a:rPr>
              <a:t> </a:t>
            </a:r>
            <a:r>
              <a:rPr lang="en-GB" sz="2800" i="1" dirty="0" smtClean="0">
                <a:latin typeface="Arial" panose="020B0604020202020204" pitchFamily="34" charset="0"/>
                <a:cs typeface="Arial" panose="020B0604020202020204" pitchFamily="34" charset="0"/>
              </a:rPr>
              <a:t>of</a:t>
            </a:r>
            <a:r>
              <a:rPr lang="hr-HR" sz="2800" i="1" dirty="0" smtClean="0">
                <a:latin typeface="Arial" panose="020B0604020202020204" pitchFamily="34" charset="0"/>
                <a:cs typeface="Arial" panose="020B0604020202020204" pitchFamily="34" charset="0"/>
              </a:rPr>
              <a:t> </a:t>
            </a:r>
            <a:r>
              <a:rPr lang="hr-HR" sz="2800" i="1" dirty="0">
                <a:latin typeface="Arial" panose="020B0604020202020204" pitchFamily="34" charset="0"/>
                <a:cs typeface="Arial" panose="020B0604020202020204" pitchFamily="34" charset="0"/>
              </a:rPr>
              <a:t>O</a:t>
            </a:r>
            <a:r>
              <a:rPr lang="en-GB" sz="2800" i="1" dirty="0" err="1" smtClean="0">
                <a:latin typeface="Arial" panose="020B0604020202020204" pitchFamily="34" charset="0"/>
                <a:cs typeface="Arial" panose="020B0604020202020204" pitchFamily="34" charset="0"/>
              </a:rPr>
              <a:t>ur</a:t>
            </a:r>
            <a:r>
              <a:rPr lang="hr-HR" sz="2800" i="1" dirty="0" smtClean="0">
                <a:latin typeface="Arial" panose="020B0604020202020204" pitchFamily="34" charset="0"/>
                <a:cs typeface="Arial" panose="020B0604020202020204" pitchFamily="34" charset="0"/>
              </a:rPr>
              <a:t> </a:t>
            </a:r>
            <a:r>
              <a:rPr lang="hr-HR" sz="2800" i="1" dirty="0">
                <a:latin typeface="Arial" panose="020B0604020202020204" pitchFamily="34" charset="0"/>
                <a:cs typeface="Arial" panose="020B0604020202020204" pitchFamily="34" charset="0"/>
              </a:rPr>
              <a:t>R</a:t>
            </a:r>
            <a:r>
              <a:rPr lang="en-GB" sz="2800" i="1" dirty="0" err="1" smtClean="0">
                <a:latin typeface="Arial" panose="020B0604020202020204" pitchFamily="34" charset="0"/>
                <a:cs typeface="Arial" panose="020B0604020202020204" pitchFamily="34" charset="0"/>
              </a:rPr>
              <a:t>ecent</a:t>
            </a:r>
            <a:r>
              <a:rPr lang="hr-HR" sz="2800" i="1" dirty="0" smtClean="0">
                <a:latin typeface="Arial" panose="020B0604020202020204" pitchFamily="34" charset="0"/>
                <a:cs typeface="Arial" panose="020B0604020202020204" pitchFamily="34" charset="0"/>
              </a:rPr>
              <a:t> Past</a:t>
            </a:r>
            <a:endParaRPr lang="hr-HR" sz="2800" i="1" dirty="0">
              <a:latin typeface="Arial" panose="020B0604020202020204" pitchFamily="34" charset="0"/>
              <a:cs typeface="Arial" panose="020B0604020202020204" pitchFamily="34" charset="0"/>
            </a:endParaRPr>
          </a:p>
        </p:txBody>
      </p:sp>
      <p:sp>
        <p:nvSpPr>
          <p:cNvPr id="6" name="TekstniOkvir 5"/>
          <p:cNvSpPr txBox="1"/>
          <p:nvPr/>
        </p:nvSpPr>
        <p:spPr>
          <a:xfrm>
            <a:off x="1269242" y="5909481"/>
            <a:ext cx="3562065" cy="627797"/>
          </a:xfrm>
          <a:prstGeom prst="rect">
            <a:avLst/>
          </a:prstGeom>
          <a:noFill/>
        </p:spPr>
        <p:txBody>
          <a:bodyPr wrap="square" rtlCol="0">
            <a:spAutoFit/>
          </a:bodyPr>
          <a:lstStyle/>
          <a:p>
            <a:endParaRPr lang="hr-HR" dirty="0"/>
          </a:p>
        </p:txBody>
      </p:sp>
      <p:pic>
        <p:nvPicPr>
          <p:cNvPr id="12" name="Slika 11"/>
          <p:cNvPicPr>
            <a:picLocks noChangeAspect="1"/>
          </p:cNvPicPr>
          <p:nvPr/>
        </p:nvPicPr>
        <p:blipFill>
          <a:blip r:embed="rId2"/>
          <a:stretch>
            <a:fillRect/>
          </a:stretch>
        </p:blipFill>
        <p:spPr>
          <a:xfrm>
            <a:off x="7481454" y="677011"/>
            <a:ext cx="3200400" cy="3200400"/>
          </a:xfrm>
          <a:prstGeom prst="rect">
            <a:avLst/>
          </a:prstGeom>
        </p:spPr>
      </p:pic>
    </p:spTree>
    <p:extLst>
      <p:ext uri="{BB962C8B-B14F-4D97-AF65-F5344CB8AC3E}">
        <p14:creationId xmlns:p14="http://schemas.microsoft.com/office/powerpoint/2010/main" val="419516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 calcmode="lin" valueType="num">
                                      <p:cBhvr additive="base">
                                        <p:cTn id="12"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 calcmode="lin" valueType="num">
                                      <p:cBhvr additive="base">
                                        <p:cTn id="1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 calcmode="lin" valueType="num">
                                      <p:cBhvr additive="base">
                                        <p:cTn id="22"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 calcmode="lin" valueType="num">
                                      <p:cBhvr additive="base">
                                        <p:cTn id="2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 calcmode="lin" valueType="num">
                                      <p:cBhvr additive="base">
                                        <p:cTn id="32"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1" presetClass="entr" presetSubtype="1"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heel(1)">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r"/>
            <a:r>
              <a:rPr lang="en-GB" dirty="0" smtClean="0"/>
              <a:t>Thank</a:t>
            </a:r>
            <a:r>
              <a:rPr lang="hr-HR" dirty="0" smtClean="0"/>
              <a:t> </a:t>
            </a:r>
            <a:r>
              <a:rPr lang="en-GB" dirty="0" smtClean="0"/>
              <a:t>you</a:t>
            </a:r>
            <a:r>
              <a:rPr lang="hr-HR" dirty="0" smtClean="0"/>
              <a:t> for </a:t>
            </a:r>
            <a:r>
              <a:rPr lang="en-GB" dirty="0" smtClean="0"/>
              <a:t>your</a:t>
            </a:r>
            <a:r>
              <a:rPr lang="hr-HR" dirty="0" smtClean="0"/>
              <a:t> </a:t>
            </a:r>
            <a:r>
              <a:rPr lang="en-GB" dirty="0" smtClean="0"/>
              <a:t>a</a:t>
            </a:r>
            <a:r>
              <a:rPr lang="hr-HR" dirty="0" smtClean="0"/>
              <a:t>t</a:t>
            </a:r>
            <a:r>
              <a:rPr lang="en-GB" dirty="0" smtClean="0"/>
              <a:t>t</a:t>
            </a:r>
            <a:r>
              <a:rPr lang="hr-HR" dirty="0" smtClean="0"/>
              <a:t>e</a:t>
            </a:r>
            <a:r>
              <a:rPr lang="en-GB" dirty="0" err="1" smtClean="0"/>
              <a:t>ntion</a:t>
            </a:r>
            <a:endParaRPr lang="en-GB" dirty="0"/>
          </a:p>
        </p:txBody>
      </p:sp>
      <p:sp>
        <p:nvSpPr>
          <p:cNvPr id="3" name="Rezervirano mjesto teksta 2"/>
          <p:cNvSpPr>
            <a:spLocks noGrp="1"/>
          </p:cNvSpPr>
          <p:nvPr>
            <p:ph type="body" idx="1"/>
          </p:nvPr>
        </p:nvSpPr>
        <p:spPr/>
        <p:txBody>
          <a:bodyPr>
            <a:normAutofit/>
          </a:bodyPr>
          <a:lstStyle/>
          <a:p>
            <a:r>
              <a:rPr lang="hr-HR" sz="2000" b="1" dirty="0" smtClean="0"/>
              <a:t>Lana </a:t>
            </a:r>
            <a:r>
              <a:rPr lang="hr-HR" sz="2000" b="1" dirty="0" smtClean="0"/>
              <a:t>Maček </a:t>
            </a:r>
            <a:endParaRPr lang="hr-HR" sz="2000" b="1" dirty="0"/>
          </a:p>
        </p:txBody>
      </p:sp>
    </p:spTree>
    <p:extLst>
      <p:ext uri="{BB962C8B-B14F-4D97-AF65-F5344CB8AC3E}">
        <p14:creationId xmlns:p14="http://schemas.microsoft.com/office/powerpoint/2010/main" val="1131066613"/>
      </p:ext>
    </p:extLst>
  </p:cSld>
  <p:clrMapOvr>
    <a:masterClrMapping/>
  </p:clrMapOvr>
  <mc:AlternateContent xmlns:mc="http://schemas.openxmlformats.org/markup-compatibility/2006" xmlns:p14="http://schemas.microsoft.com/office/powerpoint/2010/main">
    <mc:Choice Requires="p14">
      <p:transition spd="slow" p14:dur="1250" advClick="0" advTm="1000">
        <p14:flip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hr-HR" dirty="0" smtClean="0">
                <a:solidFill>
                  <a:schemeClr val="accent1">
                    <a:lumMod val="75000"/>
                  </a:schemeClr>
                </a:solidFill>
              </a:rPr>
              <a:t>Box </a:t>
            </a:r>
            <a:r>
              <a:rPr lang="en-GB" dirty="0" smtClean="0">
                <a:solidFill>
                  <a:schemeClr val="accent1">
                    <a:lumMod val="75000"/>
                  </a:schemeClr>
                </a:solidFill>
              </a:rPr>
              <a:t>Camera</a:t>
            </a:r>
            <a:endParaRPr lang="en-GB" dirty="0">
              <a:solidFill>
                <a:schemeClr val="accent1">
                  <a:lumMod val="75000"/>
                </a:schemeClr>
              </a:solidFill>
            </a:endParaRPr>
          </a:p>
        </p:txBody>
      </p:sp>
    </p:spTree>
    <p:extLst>
      <p:ext uri="{BB962C8B-B14F-4D97-AF65-F5344CB8AC3E}">
        <p14:creationId xmlns:p14="http://schemas.microsoft.com/office/powerpoint/2010/main" val="3383483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5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66800" y="1323833"/>
            <a:ext cx="10058400" cy="4711206"/>
          </a:xfrm>
        </p:spPr>
        <p:txBody>
          <a:bodyPr>
            <a:normAutofit/>
          </a:bodyPr>
          <a:lstStyle/>
          <a:p>
            <a:pPr marL="0" indent="0">
              <a:buNone/>
            </a:pPr>
            <a:r>
              <a:rPr lang="en-US" sz="2400" dirty="0">
                <a:latin typeface="Arial" panose="020B0604020202020204" pitchFamily="34" charset="0"/>
                <a:cs typeface="Arial" panose="020B0604020202020204" pitchFamily="34" charset="0"/>
              </a:rPr>
              <a:t>Box cameras rely on the most basic form of photographic technology, utilizing a sealed rectangular container with a fixed focus lens on one end and film at the </a:t>
            </a:r>
            <a:r>
              <a:rPr lang="en-US" sz="2400" dirty="0" smtClean="0">
                <a:latin typeface="Arial" panose="020B0604020202020204" pitchFamily="34" charset="0"/>
                <a:cs typeface="Arial" panose="020B0604020202020204" pitchFamily="34" charset="0"/>
              </a:rPr>
              <a:t>other</a:t>
            </a:r>
            <a:r>
              <a:rPr lang="hr-HR" sz="2400" dirty="0" smtClean="0">
                <a:latin typeface="Arial" panose="020B0604020202020204" pitchFamily="34" charset="0"/>
                <a:cs typeface="Arial" panose="020B0604020202020204" pitchFamily="34" charset="0"/>
              </a:rPr>
              <a:t>.</a:t>
            </a:r>
          </a:p>
          <a:p>
            <a:pPr marL="0" indent="0">
              <a:buNone/>
            </a:pPr>
            <a:r>
              <a:rPr lang="en-US" sz="2400" dirty="0" smtClean="0">
                <a:latin typeface="Arial" panose="020B0604020202020204" pitchFamily="34" charset="0"/>
                <a:cs typeface="Arial" panose="020B0604020202020204" pitchFamily="34" charset="0"/>
              </a:rPr>
              <a:t>Early </a:t>
            </a:r>
            <a:r>
              <a:rPr lang="en-US" sz="2400" dirty="0">
                <a:latin typeface="Arial" panose="020B0604020202020204" pitchFamily="34" charset="0"/>
                <a:cs typeface="Arial" panose="020B0604020202020204" pitchFamily="34" charset="0"/>
              </a:rPr>
              <a:t>designs from the </a:t>
            </a:r>
            <a:r>
              <a:rPr lang="en-US" sz="2400" dirty="0" smtClean="0">
                <a:latin typeface="Arial" panose="020B0604020202020204" pitchFamily="34" charset="0"/>
                <a:cs typeface="Arial" panose="020B0604020202020204" pitchFamily="34" charset="0"/>
              </a:rPr>
              <a:t>mid</a:t>
            </a:r>
            <a:r>
              <a:rPr lang="hr-HR" sz="2400" dirty="0" smtClean="0">
                <a:latin typeface="Arial" panose="020B0604020202020204" pitchFamily="34" charset="0"/>
                <a:cs typeface="Arial" panose="020B0604020202020204" pitchFamily="34" charset="0"/>
              </a:rPr>
              <a:t>del </a:t>
            </a:r>
            <a:r>
              <a:rPr lang="en-US" sz="2400" dirty="0" smtClean="0">
                <a:latin typeface="Arial" panose="020B0604020202020204" pitchFamily="34" charset="0"/>
                <a:cs typeface="Arial" panose="020B0604020202020204" pitchFamily="34" charset="0"/>
              </a:rPr>
              <a:t>1800s generally</a:t>
            </a:r>
            <a:r>
              <a:rPr lang="hr-HR"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lacked </a:t>
            </a:r>
            <a:r>
              <a:rPr lang="en-US" sz="2400" dirty="0">
                <a:latin typeface="Arial" panose="020B0604020202020204" pitchFamily="34" charset="0"/>
                <a:cs typeface="Arial" panose="020B0604020202020204" pitchFamily="34" charset="0"/>
              </a:rPr>
              <a:t>any control over focus, aperture, or shutter speed.</a:t>
            </a:r>
            <a:endParaRPr lang="hr-HR" sz="2400" dirty="0">
              <a:latin typeface="Arial" panose="020B0604020202020204" pitchFamily="34" charset="0"/>
              <a:cs typeface="Arial" panose="020B0604020202020204" pitchFamily="34" charset="0"/>
            </a:endParaRPr>
          </a:p>
        </p:txBody>
      </p:sp>
      <p:pic>
        <p:nvPicPr>
          <p:cNvPr id="4" name="Slika 3"/>
          <p:cNvPicPr>
            <a:picLocks noChangeAspect="1"/>
          </p:cNvPicPr>
          <p:nvPr/>
        </p:nvPicPr>
        <p:blipFill>
          <a:blip r:embed="rId2"/>
          <a:stretch>
            <a:fillRect/>
          </a:stretch>
        </p:blipFill>
        <p:spPr>
          <a:xfrm>
            <a:off x="7751929" y="3115087"/>
            <a:ext cx="3125337" cy="3125337"/>
          </a:xfrm>
          <a:prstGeom prst="rect">
            <a:avLst/>
          </a:prstGeom>
        </p:spPr>
      </p:pic>
    </p:spTree>
    <p:extLst>
      <p:ext uri="{BB962C8B-B14F-4D97-AF65-F5344CB8AC3E}">
        <p14:creationId xmlns:p14="http://schemas.microsoft.com/office/powerpoint/2010/main" val="4290542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1"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66800" y="1323833"/>
            <a:ext cx="10058400" cy="4711206"/>
          </a:xfrm>
        </p:spPr>
        <p:txBody>
          <a:bodyPr>
            <a:normAutofit/>
          </a:bodyPr>
          <a:lstStyle/>
          <a:p>
            <a:pPr marL="0" indent="0">
              <a:buNone/>
            </a:pPr>
            <a:r>
              <a:rPr lang="en-US" sz="2400" dirty="0" smtClean="0">
                <a:latin typeface="Arial" panose="020B0604020202020204" pitchFamily="34" charset="0"/>
                <a:cs typeface="Arial" panose="020B0604020202020204" pitchFamily="34" charset="0"/>
              </a:rPr>
              <a:t>Box </a:t>
            </a:r>
            <a:r>
              <a:rPr lang="en-US" sz="2400" dirty="0">
                <a:latin typeface="Arial" panose="020B0604020202020204" pitchFamily="34" charset="0"/>
                <a:cs typeface="Arial" panose="020B0604020202020204" pitchFamily="34" charset="0"/>
              </a:rPr>
              <a:t>cameras frames were typically made of wood or metal, but later included detailed leather finishing or shiny Bakelite plastic.</a:t>
            </a:r>
            <a:endParaRPr lang="hr-HR" sz="2400" dirty="0">
              <a:latin typeface="Arial" panose="020B0604020202020204" pitchFamily="34" charset="0"/>
              <a:cs typeface="Arial" panose="020B0604020202020204" pitchFamily="34" charset="0"/>
            </a:endParaRPr>
          </a:p>
        </p:txBody>
      </p:sp>
      <p:pic>
        <p:nvPicPr>
          <p:cNvPr id="5" name="Slika 4"/>
          <p:cNvPicPr>
            <a:picLocks noChangeAspect="1"/>
          </p:cNvPicPr>
          <p:nvPr/>
        </p:nvPicPr>
        <p:blipFill>
          <a:blip r:embed="rId2"/>
          <a:stretch>
            <a:fillRect/>
          </a:stretch>
        </p:blipFill>
        <p:spPr>
          <a:xfrm>
            <a:off x="1692324" y="3122646"/>
            <a:ext cx="3693496" cy="2457854"/>
          </a:xfrm>
          <a:prstGeom prst="rect">
            <a:avLst/>
          </a:prstGeom>
        </p:spPr>
      </p:pic>
      <p:pic>
        <p:nvPicPr>
          <p:cNvPr id="6" name="Slika 5"/>
          <p:cNvPicPr>
            <a:picLocks noChangeAspect="1"/>
          </p:cNvPicPr>
          <p:nvPr/>
        </p:nvPicPr>
        <p:blipFill>
          <a:blip r:embed="rId3"/>
          <a:stretch>
            <a:fillRect/>
          </a:stretch>
        </p:blipFill>
        <p:spPr>
          <a:xfrm>
            <a:off x="7197559" y="3016433"/>
            <a:ext cx="3560373" cy="2670279"/>
          </a:xfrm>
          <a:prstGeom prst="rect">
            <a:avLst/>
          </a:prstGeom>
        </p:spPr>
      </p:pic>
    </p:spTree>
    <p:extLst>
      <p:ext uri="{BB962C8B-B14F-4D97-AF65-F5344CB8AC3E}">
        <p14:creationId xmlns:p14="http://schemas.microsoft.com/office/powerpoint/2010/main" val="2927747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66800" y="1323833"/>
            <a:ext cx="10058400" cy="4711206"/>
          </a:xfrm>
        </p:spPr>
        <p:txBody>
          <a:bodyPr>
            <a:normAutofit/>
          </a:bodyPr>
          <a:lstStyle/>
          <a:p>
            <a:pPr marL="0" indent="0">
              <a:buNone/>
            </a:pPr>
            <a:r>
              <a:rPr lang="en-US" sz="2400" dirty="0">
                <a:latin typeface="Arial" panose="020B0604020202020204" pitchFamily="34" charset="0"/>
                <a:cs typeface="Arial" panose="020B0604020202020204" pitchFamily="34" charset="0"/>
              </a:rPr>
              <a:t>Limitations of the box camera design made them best for daylight photography with subjects at an intermediate distance from the photographer. Yet because of their simplicity, box cameras introduced millions of amateurs to photography, and created the concept of the snapshot as we know it today.</a:t>
            </a:r>
            <a:endParaRPr lang="hr-HR" sz="2400" dirty="0">
              <a:latin typeface="Arial" panose="020B0604020202020204" pitchFamily="34" charset="0"/>
              <a:cs typeface="Arial" panose="020B0604020202020204" pitchFamily="34" charset="0"/>
            </a:endParaRPr>
          </a:p>
        </p:txBody>
      </p:sp>
      <p:pic>
        <p:nvPicPr>
          <p:cNvPr id="4" name="Slika 3"/>
          <p:cNvPicPr>
            <a:picLocks noChangeAspect="1"/>
          </p:cNvPicPr>
          <p:nvPr/>
        </p:nvPicPr>
        <p:blipFill>
          <a:blip r:embed="rId2"/>
          <a:stretch>
            <a:fillRect/>
          </a:stretch>
        </p:blipFill>
        <p:spPr>
          <a:xfrm>
            <a:off x="7465326" y="3092356"/>
            <a:ext cx="2822385" cy="2822385"/>
          </a:xfrm>
          <a:prstGeom prst="rect">
            <a:avLst/>
          </a:prstGeom>
        </p:spPr>
      </p:pic>
    </p:spTree>
    <p:extLst>
      <p:ext uri="{BB962C8B-B14F-4D97-AF65-F5344CB8AC3E}">
        <p14:creationId xmlns:p14="http://schemas.microsoft.com/office/powerpoint/2010/main" val="716420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66800" y="1323833"/>
            <a:ext cx="10058400" cy="4711206"/>
          </a:xfrm>
        </p:spPr>
        <p:txBody>
          <a:bodyPr>
            <a:normAutofit/>
          </a:bodyPr>
          <a:lstStyle/>
          <a:p>
            <a:pPr marL="0" indent="0">
              <a:buNone/>
            </a:pPr>
            <a:r>
              <a:rPr lang="en-US" sz="2400" dirty="0">
                <a:latin typeface="Arial" panose="020B0604020202020204" pitchFamily="34" charset="0"/>
                <a:cs typeface="Arial" panose="020B0604020202020204" pitchFamily="34" charset="0"/>
              </a:rPr>
              <a:t>Kodak developed the first roll-format film during the 1880s, which made the box camera much easier to use and came to dominate all subsequent camera designs. </a:t>
            </a:r>
            <a:endParaRPr lang="hr-HR" sz="2400" dirty="0">
              <a:latin typeface="Arial" panose="020B0604020202020204" pitchFamily="34" charset="0"/>
              <a:cs typeface="Arial" panose="020B0604020202020204" pitchFamily="34" charset="0"/>
            </a:endParaRPr>
          </a:p>
        </p:txBody>
      </p:sp>
      <p:pic>
        <p:nvPicPr>
          <p:cNvPr id="4" name="Slika 3"/>
          <p:cNvPicPr>
            <a:picLocks noChangeAspect="1"/>
          </p:cNvPicPr>
          <p:nvPr/>
        </p:nvPicPr>
        <p:blipFill>
          <a:blip r:embed="rId2"/>
          <a:stretch>
            <a:fillRect/>
          </a:stretch>
        </p:blipFill>
        <p:spPr>
          <a:xfrm>
            <a:off x="7165074" y="2390370"/>
            <a:ext cx="3111903" cy="3541642"/>
          </a:xfrm>
          <a:prstGeom prst="rect">
            <a:avLst/>
          </a:prstGeom>
        </p:spPr>
      </p:pic>
      <p:pic>
        <p:nvPicPr>
          <p:cNvPr id="5" name="Slika 4"/>
          <p:cNvPicPr>
            <a:picLocks noChangeAspect="1"/>
          </p:cNvPicPr>
          <p:nvPr/>
        </p:nvPicPr>
        <p:blipFill>
          <a:blip r:embed="rId3"/>
          <a:stretch>
            <a:fillRect/>
          </a:stretch>
        </p:blipFill>
        <p:spPr>
          <a:xfrm>
            <a:off x="1883392" y="3000090"/>
            <a:ext cx="3214332" cy="2387789"/>
          </a:xfrm>
          <a:prstGeom prst="rect">
            <a:avLst/>
          </a:prstGeom>
        </p:spPr>
      </p:pic>
    </p:spTree>
    <p:extLst>
      <p:ext uri="{BB962C8B-B14F-4D97-AF65-F5344CB8AC3E}">
        <p14:creationId xmlns:p14="http://schemas.microsoft.com/office/powerpoint/2010/main" val="2335716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80">
                                          <p:stCondLst>
                                            <p:cond delay="0"/>
                                          </p:stCondLst>
                                        </p:cTn>
                                        <p:tgtEl>
                                          <p:spTgt spid="4"/>
                                        </p:tgtEl>
                                      </p:cBhvr>
                                    </p:animEffect>
                                    <p:anim calcmode="lin" valueType="num">
                                      <p:cBhvr>
                                        <p:cTn id="3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gtEl>
                                      </p:cBhvr>
                                      <p:to x="100000" y="60000"/>
                                    </p:animScale>
                                    <p:animScale>
                                      <p:cBhvr>
                                        <p:cTn id="37" dur="166" decel="50000">
                                          <p:stCondLst>
                                            <p:cond delay="676"/>
                                          </p:stCondLst>
                                        </p:cTn>
                                        <p:tgtEl>
                                          <p:spTgt spid="4"/>
                                        </p:tgtEl>
                                      </p:cBhvr>
                                      <p:to x="100000" y="100000"/>
                                    </p:animScale>
                                    <p:animScale>
                                      <p:cBhvr>
                                        <p:cTn id="38" dur="26">
                                          <p:stCondLst>
                                            <p:cond delay="1312"/>
                                          </p:stCondLst>
                                        </p:cTn>
                                        <p:tgtEl>
                                          <p:spTgt spid="4"/>
                                        </p:tgtEl>
                                      </p:cBhvr>
                                      <p:to x="100000" y="80000"/>
                                    </p:animScale>
                                    <p:animScale>
                                      <p:cBhvr>
                                        <p:cTn id="39" dur="166" decel="50000">
                                          <p:stCondLst>
                                            <p:cond delay="1338"/>
                                          </p:stCondLst>
                                        </p:cTn>
                                        <p:tgtEl>
                                          <p:spTgt spid="4"/>
                                        </p:tgtEl>
                                      </p:cBhvr>
                                      <p:to x="100000" y="100000"/>
                                    </p:animScale>
                                    <p:animScale>
                                      <p:cBhvr>
                                        <p:cTn id="40" dur="26">
                                          <p:stCondLst>
                                            <p:cond delay="1642"/>
                                          </p:stCondLst>
                                        </p:cTn>
                                        <p:tgtEl>
                                          <p:spTgt spid="4"/>
                                        </p:tgtEl>
                                      </p:cBhvr>
                                      <p:to x="100000" y="90000"/>
                                    </p:animScale>
                                    <p:animScale>
                                      <p:cBhvr>
                                        <p:cTn id="41" dur="166" decel="50000">
                                          <p:stCondLst>
                                            <p:cond delay="1668"/>
                                          </p:stCondLst>
                                        </p:cTn>
                                        <p:tgtEl>
                                          <p:spTgt spid="4"/>
                                        </p:tgtEl>
                                      </p:cBhvr>
                                      <p:to x="100000" y="100000"/>
                                    </p:animScale>
                                    <p:animScale>
                                      <p:cBhvr>
                                        <p:cTn id="42" dur="26">
                                          <p:stCondLst>
                                            <p:cond delay="1808"/>
                                          </p:stCondLst>
                                        </p:cTn>
                                        <p:tgtEl>
                                          <p:spTgt spid="4"/>
                                        </p:tgtEl>
                                      </p:cBhvr>
                                      <p:to x="100000" y="95000"/>
                                    </p:animScale>
                                    <p:animScale>
                                      <p:cBhvr>
                                        <p:cTn id="4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66800" y="1323833"/>
            <a:ext cx="10058400" cy="4711206"/>
          </a:xfrm>
        </p:spPr>
        <p:txBody>
          <a:bodyPr>
            <a:normAutofit/>
          </a:bodyPr>
          <a:lstStyle/>
          <a:p>
            <a:pPr marL="0" indent="0">
              <a:buNone/>
            </a:pPr>
            <a:r>
              <a:rPr lang="en-US" sz="2400" dirty="0">
                <a:latin typeface="Arial" panose="020B0604020202020204" pitchFamily="34" charset="0"/>
                <a:cs typeface="Arial" panose="020B0604020202020204" pitchFamily="34" charset="0"/>
              </a:rPr>
              <a:t>In 1892, S.W. Turner created the Bull’s Eye Camera, which featured film backed in black paper for loading in full daylight, along with a new exposure number that was visible to the user. Three years later, George Eastman bought Turner’s patent and continued to produce a version of this design as Kodak’s first Pocket Camera.</a:t>
            </a:r>
            <a:endParaRPr lang="hr-HR" sz="2400" dirty="0">
              <a:latin typeface="Arial" panose="020B0604020202020204" pitchFamily="34" charset="0"/>
              <a:cs typeface="Arial" panose="020B0604020202020204" pitchFamily="34" charset="0"/>
            </a:endParaRPr>
          </a:p>
        </p:txBody>
      </p:sp>
      <p:sp>
        <p:nvSpPr>
          <p:cNvPr id="6" name="TekstniOkvir 5"/>
          <p:cNvSpPr txBox="1"/>
          <p:nvPr/>
        </p:nvSpPr>
        <p:spPr>
          <a:xfrm>
            <a:off x="1269242" y="5909481"/>
            <a:ext cx="3562065" cy="627797"/>
          </a:xfrm>
          <a:prstGeom prst="rect">
            <a:avLst/>
          </a:prstGeom>
          <a:noFill/>
        </p:spPr>
        <p:txBody>
          <a:bodyPr wrap="square" rtlCol="0">
            <a:spAutoFit/>
          </a:bodyPr>
          <a:lstStyle/>
          <a:p>
            <a:endParaRPr lang="hr-HR" dirty="0"/>
          </a:p>
        </p:txBody>
      </p:sp>
      <p:grpSp>
        <p:nvGrpSpPr>
          <p:cNvPr id="8" name="Grupa 7"/>
          <p:cNvGrpSpPr/>
          <p:nvPr/>
        </p:nvGrpSpPr>
        <p:grpSpPr>
          <a:xfrm>
            <a:off x="1460310" y="3317380"/>
            <a:ext cx="3419049" cy="3053766"/>
            <a:chOff x="1460310" y="3317380"/>
            <a:chExt cx="3419049" cy="3053766"/>
          </a:xfrm>
        </p:grpSpPr>
        <p:pic>
          <p:nvPicPr>
            <p:cNvPr id="2" name="Slika 1"/>
            <p:cNvPicPr>
              <a:picLocks noChangeAspect="1"/>
            </p:cNvPicPr>
            <p:nvPr/>
          </p:nvPicPr>
          <p:blipFill>
            <a:blip r:embed="rId2"/>
            <a:stretch>
              <a:fillRect/>
            </a:stretch>
          </p:blipFill>
          <p:spPr>
            <a:xfrm>
              <a:off x="1460310" y="3317380"/>
              <a:ext cx="3419049" cy="3003879"/>
            </a:xfrm>
            <a:prstGeom prst="rect">
              <a:avLst/>
            </a:prstGeom>
          </p:spPr>
        </p:pic>
        <p:sp>
          <p:nvSpPr>
            <p:cNvPr id="7" name="TekstniOkvir 6"/>
            <p:cNvSpPr txBox="1"/>
            <p:nvPr/>
          </p:nvSpPr>
          <p:spPr>
            <a:xfrm>
              <a:off x="1514901" y="5909481"/>
              <a:ext cx="3316406" cy="461665"/>
            </a:xfrm>
            <a:prstGeom prst="rect">
              <a:avLst/>
            </a:prstGeom>
            <a:noFill/>
          </p:spPr>
          <p:txBody>
            <a:bodyPr wrap="square" rtlCol="0">
              <a:spAutoFit/>
            </a:bodyPr>
            <a:lstStyle/>
            <a:p>
              <a:r>
                <a:rPr lang="en-US" sz="2400" dirty="0">
                  <a:solidFill>
                    <a:srgbClr val="FFFF00"/>
                  </a:solidFill>
                  <a:latin typeface="Arial" panose="020B0604020202020204" pitchFamily="34" charset="0"/>
                  <a:cs typeface="Arial" panose="020B0604020202020204" pitchFamily="34" charset="0"/>
                </a:rPr>
                <a:t>Bull’s Eye Camera</a:t>
              </a:r>
              <a:endParaRPr lang="hr-HR" sz="2400" dirty="0">
                <a:solidFill>
                  <a:srgbClr val="FFFF00"/>
                </a:solidFill>
              </a:endParaRPr>
            </a:p>
          </p:txBody>
        </p:sp>
      </p:grpSp>
    </p:spTree>
    <p:extLst>
      <p:ext uri="{BB962C8B-B14F-4D97-AF65-F5344CB8AC3E}">
        <p14:creationId xmlns:p14="http://schemas.microsoft.com/office/powerpoint/2010/main" val="2919138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66800" y="1323833"/>
            <a:ext cx="10058400" cy="4711206"/>
          </a:xfrm>
        </p:spPr>
        <p:txBody>
          <a:bodyPr>
            <a:normAutofit/>
          </a:bodyPr>
          <a:lstStyle/>
          <a:p>
            <a:pPr marL="0" indent="0">
              <a:buNone/>
            </a:pPr>
            <a:r>
              <a:rPr lang="en-US" sz="2400" dirty="0">
                <a:latin typeface="Arial" panose="020B0604020202020204" pitchFamily="34" charset="0"/>
                <a:cs typeface="Arial" panose="020B0604020202020204" pitchFamily="34" charset="0"/>
              </a:rPr>
              <a:t>The Pocket Camera eventually relocated the interior film spools just beyond the lens mechanism, greatly decreasing the overall size. Kodak later made the camera even more compact...</a:t>
            </a:r>
            <a:endParaRPr lang="hr-HR" sz="2400" dirty="0">
              <a:latin typeface="Arial" panose="020B0604020202020204" pitchFamily="34" charset="0"/>
              <a:cs typeface="Arial" panose="020B0604020202020204" pitchFamily="34" charset="0"/>
            </a:endParaRPr>
          </a:p>
        </p:txBody>
      </p:sp>
      <p:sp>
        <p:nvSpPr>
          <p:cNvPr id="6" name="TekstniOkvir 5"/>
          <p:cNvSpPr txBox="1"/>
          <p:nvPr/>
        </p:nvSpPr>
        <p:spPr>
          <a:xfrm>
            <a:off x="1269242" y="5909481"/>
            <a:ext cx="3562065" cy="627797"/>
          </a:xfrm>
          <a:prstGeom prst="rect">
            <a:avLst/>
          </a:prstGeom>
          <a:noFill/>
        </p:spPr>
        <p:txBody>
          <a:bodyPr wrap="square" rtlCol="0">
            <a:spAutoFit/>
          </a:bodyPr>
          <a:lstStyle/>
          <a:p>
            <a:endParaRPr lang="hr-HR" dirty="0"/>
          </a:p>
        </p:txBody>
      </p:sp>
      <p:pic>
        <p:nvPicPr>
          <p:cNvPr id="4" name="Slika 3"/>
          <p:cNvPicPr>
            <a:picLocks noChangeAspect="1"/>
          </p:cNvPicPr>
          <p:nvPr/>
        </p:nvPicPr>
        <p:blipFill>
          <a:blip r:embed="rId2"/>
          <a:stretch>
            <a:fillRect/>
          </a:stretch>
        </p:blipFill>
        <p:spPr>
          <a:xfrm>
            <a:off x="6209731" y="2879508"/>
            <a:ext cx="4128732" cy="3155531"/>
          </a:xfrm>
          <a:prstGeom prst="rect">
            <a:avLst/>
          </a:prstGeom>
        </p:spPr>
      </p:pic>
      <p:pic>
        <p:nvPicPr>
          <p:cNvPr id="5" name="Slika 4"/>
          <p:cNvPicPr>
            <a:picLocks noChangeAspect="1"/>
          </p:cNvPicPr>
          <p:nvPr/>
        </p:nvPicPr>
        <p:blipFill>
          <a:blip r:embed="rId3"/>
          <a:stretch>
            <a:fillRect/>
          </a:stretch>
        </p:blipFill>
        <p:spPr>
          <a:xfrm>
            <a:off x="1340749" y="3136017"/>
            <a:ext cx="3419049" cy="2271225"/>
          </a:xfrm>
          <a:prstGeom prst="rect">
            <a:avLst/>
          </a:prstGeom>
        </p:spPr>
      </p:pic>
    </p:spTree>
    <p:extLst>
      <p:ext uri="{BB962C8B-B14F-4D97-AF65-F5344CB8AC3E}">
        <p14:creationId xmlns:p14="http://schemas.microsoft.com/office/powerpoint/2010/main" val="952536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smtClean="0"/>
              <a:t>Source</a:t>
            </a:r>
            <a:r>
              <a:rPr lang="hr-HR" dirty="0" smtClean="0"/>
              <a:t>:</a:t>
            </a:r>
            <a:endParaRPr lang="en-GB" dirty="0"/>
          </a:p>
        </p:txBody>
      </p:sp>
      <p:sp>
        <p:nvSpPr>
          <p:cNvPr id="7" name="Rezervirano mjesto sadržaja 6"/>
          <p:cNvSpPr>
            <a:spLocks noGrp="1"/>
          </p:cNvSpPr>
          <p:nvPr>
            <p:ph idx="1"/>
          </p:nvPr>
        </p:nvSpPr>
        <p:spPr>
          <a:xfrm>
            <a:off x="1066800" y="2676938"/>
            <a:ext cx="10058400" cy="3358101"/>
          </a:xfrm>
        </p:spPr>
        <p:txBody>
          <a:bodyPr>
            <a:normAutofit/>
          </a:bodyPr>
          <a:lstStyle/>
          <a:p>
            <a:pPr marL="0" indent="0">
              <a:buNone/>
            </a:pPr>
            <a:r>
              <a:rPr lang="hr-HR" sz="2400" dirty="0">
                <a:solidFill>
                  <a:schemeClr val="bg2">
                    <a:lumMod val="20000"/>
                    <a:lumOff val="80000"/>
                  </a:schemeClr>
                </a:solidFill>
              </a:rPr>
              <a:t>http</a:t>
            </a:r>
            <a:r>
              <a:rPr lang="hr-HR" sz="2400" dirty="0" smtClean="0">
                <a:solidFill>
                  <a:schemeClr val="bg2">
                    <a:lumMod val="20000"/>
                    <a:lumOff val="80000"/>
                  </a:schemeClr>
                </a:solidFill>
              </a:rPr>
              <a:t>://www.collectorsweekly.com/cameras/box-cameras</a:t>
            </a:r>
            <a:endParaRPr lang="hr-HR" sz="2400" dirty="0">
              <a:solidFill>
                <a:schemeClr val="bg2">
                  <a:lumMod val="20000"/>
                  <a:lumOff val="80000"/>
                </a:schemeClr>
              </a:solidFill>
            </a:endParaRPr>
          </a:p>
          <a:p>
            <a:pPr marL="0" indent="0">
              <a:buNone/>
            </a:pPr>
            <a:endParaRPr lang="hr-HR" sz="2400" dirty="0" smtClean="0"/>
          </a:p>
        </p:txBody>
      </p:sp>
      <p:sp>
        <p:nvSpPr>
          <p:cNvPr id="6" name="TekstniOkvir 5"/>
          <p:cNvSpPr txBox="1"/>
          <p:nvPr/>
        </p:nvSpPr>
        <p:spPr>
          <a:xfrm>
            <a:off x="1269242" y="5909481"/>
            <a:ext cx="3562065" cy="627797"/>
          </a:xfrm>
          <a:prstGeom prst="rect">
            <a:avLst/>
          </a:prstGeom>
          <a:noFill/>
        </p:spPr>
        <p:txBody>
          <a:bodyPr wrap="square" rtlCol="0">
            <a:spAutoFit/>
          </a:bodyPr>
          <a:lstStyle/>
          <a:p>
            <a:endParaRPr lang="hr-HR" dirty="0"/>
          </a:p>
        </p:txBody>
      </p:sp>
    </p:spTree>
    <p:extLst>
      <p:ext uri="{BB962C8B-B14F-4D97-AF65-F5344CB8AC3E}">
        <p14:creationId xmlns:p14="http://schemas.microsoft.com/office/powerpoint/2010/main" val="1251391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pun">
  <a:themeElements>
    <a:clrScheme name="Prilagođeno 4">
      <a:dk1>
        <a:sysClr val="windowText" lastClr="000000"/>
      </a:dk1>
      <a:lt1>
        <a:sysClr val="window" lastClr="FFFFFF"/>
      </a:lt1>
      <a:dk2>
        <a:srgbClr val="EEB08A"/>
      </a:dk2>
      <a:lt2>
        <a:srgbClr val="E89664"/>
      </a:lt2>
      <a:accent1>
        <a:srgbClr val="BC581B"/>
      </a:accent1>
      <a:accent2>
        <a:srgbClr val="E37C3D"/>
      </a:accent2>
      <a:accent3>
        <a:srgbClr val="A5AB81"/>
      </a:accent3>
      <a:accent4>
        <a:srgbClr val="E9B635"/>
      </a:accent4>
      <a:accent5>
        <a:srgbClr val="BC581B"/>
      </a:accent5>
      <a:accent6>
        <a:srgbClr val="E37C3D"/>
      </a:accent6>
      <a:hlink>
        <a:srgbClr val="F7A115"/>
      </a:hlink>
      <a:folHlink>
        <a:srgbClr val="BC581B"/>
      </a:folHlink>
    </a:clrScheme>
    <a:fontScheme name="Sapu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u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Tema sustava Office">
  <a:themeElements>
    <a:clrScheme name="Prilagođeno 3">
      <a:dk1>
        <a:sysClr val="windowText" lastClr="000000"/>
      </a:dk1>
      <a:lt1>
        <a:srgbClr val="C00000"/>
      </a:lt1>
      <a:dk2>
        <a:srgbClr val="C00000"/>
      </a:dk2>
      <a:lt2>
        <a:srgbClr val="C00000"/>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TotalTime>
  <Words>269</Words>
  <Application>Microsoft Office PowerPoint</Application>
  <PresentationFormat>Široki zaslon</PresentationFormat>
  <Paragraphs>22</Paragraphs>
  <Slides>11</Slides>
  <Notes>0</Notes>
  <HiddenSlides>0</HiddenSlides>
  <MMClips>0</MMClips>
  <ScaleCrop>false</ScaleCrop>
  <HeadingPairs>
    <vt:vector size="6" baseType="variant">
      <vt:variant>
        <vt:lpstr>Korišteni fontovi</vt:lpstr>
      </vt:variant>
      <vt:variant>
        <vt:i4>4</vt:i4>
      </vt:variant>
      <vt:variant>
        <vt:lpstr>Tema</vt:lpstr>
      </vt:variant>
      <vt:variant>
        <vt:i4>2</vt:i4>
      </vt:variant>
      <vt:variant>
        <vt:lpstr>Naslovi slajdova</vt:lpstr>
      </vt:variant>
      <vt:variant>
        <vt:i4>11</vt:i4>
      </vt:variant>
    </vt:vector>
  </HeadingPairs>
  <TitlesOfParts>
    <vt:vector size="17" baseType="lpstr">
      <vt:lpstr>Arial</vt:lpstr>
      <vt:lpstr>Calibri</vt:lpstr>
      <vt:lpstr>Calibri Light</vt:lpstr>
      <vt:lpstr>Garamond</vt:lpstr>
      <vt:lpstr>Sapun</vt:lpstr>
      <vt:lpstr>Tema sustava Office</vt:lpstr>
      <vt:lpstr>PowerPointova prezentacija</vt:lpstr>
      <vt:lpstr>Box Camera</vt:lpstr>
      <vt:lpstr>PowerPointova prezentacija</vt:lpstr>
      <vt:lpstr>PowerPointova prezentacija</vt:lpstr>
      <vt:lpstr>PowerPointova prezentacija</vt:lpstr>
      <vt:lpstr>PowerPointova prezentacija</vt:lpstr>
      <vt:lpstr>PowerPointova prezentacija</vt:lpstr>
      <vt:lpstr>PowerPointova prezentacija</vt:lpstr>
      <vt:lpstr>Source:</vt:lpstr>
      <vt:lpstr>PowerPointova prezentacija</vt:lpstr>
      <vt:lpstr>Thank you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prezentacija</dc:title>
  <dc:creator>ucenik</dc:creator>
  <cp:lastModifiedBy>II. OŠ ČAKOVEC</cp:lastModifiedBy>
  <cp:revision>12</cp:revision>
  <dcterms:created xsi:type="dcterms:W3CDTF">2016-04-11T16:00:34Z</dcterms:created>
  <dcterms:modified xsi:type="dcterms:W3CDTF">2016-04-21T06:50:36Z</dcterms:modified>
</cp:coreProperties>
</file>