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inghistory.org.uk/det/8715/Compaq-slt-386s-20/" TargetMode="External"/><Relationship Id="rId2" Type="http://schemas.openxmlformats.org/officeDocument/2006/relationships/hyperlink" Target="https://en.wikipedia.org/wiki/Compaq_Portable_se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981200"/>
          </a:xfrm>
        </p:spPr>
        <p:txBody>
          <a:bodyPr/>
          <a:lstStyle/>
          <a:p>
            <a:pPr algn="ctr"/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laptops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4082603"/>
            <a:ext cx="8825658" cy="1556197"/>
          </a:xfrm>
        </p:spPr>
        <p:txBody>
          <a:bodyPr/>
          <a:lstStyle/>
          <a:p>
            <a:r>
              <a:rPr lang="hr-HR" cap="none" dirty="0"/>
              <a:t>E</a:t>
            </a:r>
            <a:r>
              <a:rPr lang="hr-HR" cap="none" dirty="0" smtClean="0"/>
              <a:t>TWINNING PROJECT</a:t>
            </a:r>
          </a:p>
          <a:p>
            <a:r>
              <a:rPr lang="en-US" cap="none" dirty="0" smtClean="0"/>
              <a:t>On </a:t>
            </a:r>
            <a:r>
              <a:rPr lang="en-US" cap="none" dirty="0"/>
              <a:t>the Track of Our Recent Past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5997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laptop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1" y="1863378"/>
            <a:ext cx="8946541" cy="1287182"/>
          </a:xfrm>
        </p:spPr>
        <p:txBody>
          <a:bodyPr/>
          <a:lstStyle/>
          <a:p>
            <a:r>
              <a:rPr lang="en-US" dirty="0"/>
              <a:t>The Epson HX-20 (also known as the HC-20) is generally regarded as the first laptop computer, announced in November 1981, although first sold widely in 1983.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160690"/>
            <a:ext cx="7551290" cy="342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8322921" y="3160690"/>
            <a:ext cx="345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https://en.wikipedia.org/wiki/Epson_HX-20</a:t>
            </a:r>
          </a:p>
        </p:txBody>
      </p:sp>
    </p:spTree>
    <p:extLst>
      <p:ext uri="{BB962C8B-B14F-4D97-AF65-F5344CB8AC3E}">
        <p14:creationId xmlns:p14="http://schemas.microsoft.com/office/powerpoint/2010/main" val="30933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Gavilan</a:t>
            </a:r>
            <a:r>
              <a:rPr lang="hr-HR" dirty="0"/>
              <a:t> SC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9929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Gavilan</a:t>
            </a:r>
            <a:r>
              <a:rPr lang="en-US" dirty="0"/>
              <a:t> SC was an early laptop computer, and was the first ever to be marketed as a "laptop</a:t>
            </a:r>
            <a:r>
              <a:rPr lang="en-US" dirty="0" smtClean="0"/>
              <a:t>".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0" y="2846231"/>
            <a:ext cx="8448540" cy="372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8942270" y="3052293"/>
            <a:ext cx="299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https://en.wikipedia.org/wiki/Gavilan_SC</a:t>
            </a:r>
          </a:p>
        </p:txBody>
      </p:sp>
    </p:spTree>
    <p:extLst>
      <p:ext uri="{BB962C8B-B14F-4D97-AF65-F5344CB8AC3E}">
        <p14:creationId xmlns:p14="http://schemas.microsoft.com/office/powerpoint/2010/main" val="28795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Some </a:t>
            </a:r>
            <a:r>
              <a:rPr lang="hr-HR" dirty="0" err="1" smtClean="0"/>
              <a:t>laptops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/>
              <a:t> </a:t>
            </a:r>
            <a:r>
              <a:rPr lang="hr-HR" dirty="0" smtClean="0"/>
              <a:t>90s</a:t>
            </a:r>
            <a:r>
              <a:rPr lang="hr-HR" dirty="0"/>
              <a:t/>
            </a:r>
            <a:br>
              <a:rPr lang="hr-HR" dirty="0"/>
            </a:br>
            <a:r>
              <a:rPr lang="hr-HR" dirty="0" err="1" smtClean="0"/>
              <a:t>Powerbook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903165"/>
            <a:ext cx="8946541" cy="1028458"/>
          </a:xfrm>
        </p:spPr>
        <p:txBody>
          <a:bodyPr/>
          <a:lstStyle/>
          <a:p>
            <a:r>
              <a:rPr lang="en-US" dirty="0"/>
              <a:t>The Apple PowerBook series, introduced in October 1991, pioneered changes that are now de facto standards on laptops, such as room for a </a:t>
            </a:r>
            <a:r>
              <a:rPr lang="en-US" dirty="0" smtClean="0"/>
              <a:t>palm</a:t>
            </a:r>
            <a:r>
              <a:rPr lang="hr-HR" dirty="0" smtClean="0"/>
              <a:t> </a:t>
            </a:r>
            <a:r>
              <a:rPr lang="en-US" dirty="0" smtClean="0"/>
              <a:t>rest</a:t>
            </a:r>
            <a:r>
              <a:rPr lang="en-US" dirty="0"/>
              <a:t>, and the inclusion of a pointing device (a trackball</a:t>
            </a:r>
            <a:r>
              <a:rPr lang="en-US" dirty="0" smtClean="0"/>
              <a:t>)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1" y="3137377"/>
            <a:ext cx="4027489" cy="312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>
            <a:off x="6565899" y="3734873"/>
            <a:ext cx="526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https://en.wikipedia.org/wiki/PowerBook</a:t>
            </a:r>
          </a:p>
        </p:txBody>
      </p:sp>
    </p:spTree>
    <p:extLst>
      <p:ext uri="{BB962C8B-B14F-4D97-AF65-F5344CB8AC3E}">
        <p14:creationId xmlns:p14="http://schemas.microsoft.com/office/powerpoint/2010/main" val="2241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PowerBook</a:t>
            </a:r>
            <a:r>
              <a:rPr lang="hr-HR" dirty="0" smtClean="0"/>
              <a:t> 5300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697319"/>
            <a:ext cx="8946541" cy="1409754"/>
          </a:xfrm>
        </p:spPr>
        <p:txBody>
          <a:bodyPr/>
          <a:lstStyle/>
          <a:p>
            <a:r>
              <a:rPr lang="en-US" dirty="0"/>
              <a:t>The PowerBook 5300, while highly anticipated as one of the first PowerPC-based PowerBooks (along with the PowerBook Duo 2300c, both released on the same day), had numerous problems.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297572"/>
            <a:ext cx="7443989" cy="318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8451582" y="3462672"/>
            <a:ext cx="352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https://en.wikipedia.org/wiki/PowerBook</a:t>
            </a:r>
          </a:p>
        </p:txBody>
      </p:sp>
    </p:spTree>
    <p:extLst>
      <p:ext uri="{BB962C8B-B14F-4D97-AF65-F5344CB8AC3E}">
        <p14:creationId xmlns:p14="http://schemas.microsoft.com/office/powerpoint/2010/main" val="3248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Here</a:t>
            </a:r>
            <a:r>
              <a:rPr lang="hr-HR" dirty="0" smtClean="0"/>
              <a:t> are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laptops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saw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exhibition</a:t>
            </a:r>
            <a:r>
              <a:rPr lang="hr-HR" dirty="0" smtClean="0"/>
              <a:t> at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5201" y="2104435"/>
            <a:ext cx="8946541" cy="888742"/>
          </a:xfrm>
        </p:spPr>
        <p:txBody>
          <a:bodyPr/>
          <a:lstStyle/>
          <a:p>
            <a:r>
              <a:rPr lang="en-US" dirty="0"/>
              <a:t>The Toshiba Satellite (</a:t>
            </a:r>
            <a:r>
              <a:rPr lang="en-US" dirty="0" err="1"/>
              <a:t>dynabook</a:t>
            </a:r>
            <a:r>
              <a:rPr lang="en-US" dirty="0"/>
              <a:t> Satellite in Japan) is a line of consumer-grade notebook computers marketed by Toshiba.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224431" y="3752364"/>
            <a:ext cx="56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https://en.wikipedia.org/wiki/Toshiba_Satellite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81" b="8206"/>
          <a:stretch/>
        </p:blipFill>
        <p:spPr>
          <a:xfrm>
            <a:off x="1637200" y="2993177"/>
            <a:ext cx="4344499" cy="359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81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</a:t>
            </a:r>
            <a:r>
              <a:rPr lang="hr-HR" dirty="0" smtClean="0"/>
              <a:t>ompaq </a:t>
            </a:r>
            <a:r>
              <a:rPr lang="hr-HR" dirty="0" smtClean="0"/>
              <a:t>SLT386s/20</a:t>
            </a:r>
            <a:br>
              <a:rPr lang="hr-HR" dirty="0" smtClean="0"/>
            </a:br>
            <a:r>
              <a:rPr lang="hr-HR" sz="2000" dirty="0" err="1"/>
              <a:t>Release</a:t>
            </a:r>
            <a:r>
              <a:rPr lang="hr-HR" sz="2000" dirty="0"/>
              <a:t> </a:t>
            </a:r>
            <a:r>
              <a:rPr lang="hr-HR" sz="2000" dirty="0" smtClean="0"/>
              <a:t>date: </a:t>
            </a:r>
            <a:r>
              <a:rPr lang="hr-HR" sz="2000" dirty="0"/>
              <a:t>1990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7462142" y="4078130"/>
            <a:ext cx="421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Compaq's first computers were portable 'lunchbox' or 'luggable' computers, and as such belong to the Compaq Portable series.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646111" y="5815599"/>
            <a:ext cx="815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en.wikipedia.org/wiki/Compaq_Portable_series</a:t>
            </a:r>
            <a:endParaRPr lang="hr-HR" dirty="0" smtClean="0"/>
          </a:p>
          <a:p>
            <a:r>
              <a:rPr lang="hr-HR" dirty="0">
                <a:hlinkClick r:id="rId3"/>
              </a:rPr>
              <a:t>http://www.computinghistory.org.uk/det/8715/Compaq-slt-386s-20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506" y="1850550"/>
            <a:ext cx="2545187" cy="92392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462142" y="2771776"/>
            <a:ext cx="382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Compaq Logo as used on the first Compaq portables.</a:t>
            </a:r>
            <a:endParaRPr lang="hr-HR" i="1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714702"/>
            <a:ext cx="4126705" cy="394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4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2402" y="1271863"/>
            <a:ext cx="9404723" cy="1400530"/>
          </a:xfrm>
        </p:spPr>
        <p:txBody>
          <a:bodyPr/>
          <a:lstStyle/>
          <a:p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for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attention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61494" y="2975395"/>
            <a:ext cx="8946541" cy="2519082"/>
          </a:xfrm>
        </p:spPr>
        <p:txBody>
          <a:bodyPr/>
          <a:lstStyle/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Noa </a:t>
            </a:r>
            <a:r>
              <a:rPr lang="hr-HR" dirty="0" smtClean="0"/>
              <a:t>Kresta, 6th grade</a:t>
            </a:r>
            <a:endParaRPr lang="hr-HR" dirty="0" smtClean="0"/>
          </a:p>
          <a:p>
            <a:r>
              <a:rPr lang="hr-HR" dirty="0" smtClean="0"/>
              <a:t>II. osnovna </a:t>
            </a:r>
            <a:r>
              <a:rPr lang="hr-HR" dirty="0" smtClean="0"/>
              <a:t>škola </a:t>
            </a:r>
            <a:r>
              <a:rPr lang="hr-HR" dirty="0" smtClean="0"/>
              <a:t>Čakovec, Croatia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 smtClean="0"/>
              <a:t>May 2016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506" y="2975395"/>
            <a:ext cx="1774446" cy="12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</TotalTime>
  <Words>269</Words>
  <Application>Microsoft Office PowerPoint</Application>
  <PresentationFormat>Široki zaslon</PresentationFormat>
  <Paragraphs>28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The first laptops</vt:lpstr>
      <vt:lpstr>The first laptop</vt:lpstr>
      <vt:lpstr>The Gavilan SC</vt:lpstr>
      <vt:lpstr>Some laptops from the 90s Powerbook</vt:lpstr>
      <vt:lpstr>PowerBook 5300</vt:lpstr>
      <vt:lpstr>Here are two laptops we saw on the exhibition at our school:</vt:lpstr>
      <vt:lpstr>Compaq SLT386s/20 Release date: 1990 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laptops</dc:title>
  <dc:creator>ucenik</dc:creator>
  <cp:lastModifiedBy>II. OŠ ČAKOVEC</cp:lastModifiedBy>
  <cp:revision>23</cp:revision>
  <dcterms:created xsi:type="dcterms:W3CDTF">2016-05-23T13:29:40Z</dcterms:created>
  <dcterms:modified xsi:type="dcterms:W3CDTF">2016-05-24T14:04:29Z</dcterms:modified>
</cp:coreProperties>
</file>