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8" r:id="rId6"/>
    <p:sldId id="260" r:id="rId7"/>
    <p:sldId id="261" r:id="rId8"/>
    <p:sldId id="269" r:id="rId9"/>
    <p:sldId id="262" r:id="rId10"/>
    <p:sldId id="263" r:id="rId11"/>
    <p:sldId id="270" r:id="rId12"/>
    <p:sldId id="264" r:id="rId13"/>
    <p:sldId id="265" r:id="rId14"/>
    <p:sldId id="266" r:id="rId15"/>
    <p:sldId id="267" r:id="rId16"/>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12" autoAdjust="0"/>
    <p:restoredTop sz="94434" autoAdjust="0"/>
  </p:normalViewPr>
  <p:slideViewPr>
    <p:cSldViewPr snapToGrid="0">
      <p:cViewPr varScale="1">
        <p:scale>
          <a:sx n="76" d="100"/>
          <a:sy n="76" d="100"/>
        </p:scale>
        <p:origin x="56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hr-HR" smtClean="0"/>
              <a:t>Uredite stil naslova matrice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smtClean="0"/>
              <a:t>Uredite stil podnaslova matrice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B2F6A7C1-BC39-4CCE-B2C5-B46338D61FDA}" type="datetimeFigureOut">
              <a:rPr lang="hr-HR" smtClean="0"/>
              <a:t>7.6.2016.</a:t>
            </a:fld>
            <a:endParaRPr lang="hr-HR" dirty="0"/>
          </a:p>
        </p:txBody>
      </p:sp>
      <p:sp>
        <p:nvSpPr>
          <p:cNvPr id="5" name="Footer Placeholder 4"/>
          <p:cNvSpPr>
            <a:spLocks noGrp="1"/>
          </p:cNvSpPr>
          <p:nvPr>
            <p:ph type="ftr" sz="quarter" idx="11"/>
          </p:nvPr>
        </p:nvSpPr>
        <p:spPr>
          <a:xfrm>
            <a:off x="1371600" y="4323845"/>
            <a:ext cx="6400800" cy="365125"/>
          </a:xfrm>
        </p:spPr>
        <p:txBody>
          <a:bodyPr/>
          <a:lstStyle/>
          <a:p>
            <a:endParaRPr lang="hr-HR" dirty="0"/>
          </a:p>
        </p:txBody>
      </p:sp>
      <p:sp>
        <p:nvSpPr>
          <p:cNvPr id="6" name="Slide Number Placeholder 5"/>
          <p:cNvSpPr>
            <a:spLocks noGrp="1"/>
          </p:cNvSpPr>
          <p:nvPr>
            <p:ph type="sldNum" sz="quarter" idx="12"/>
          </p:nvPr>
        </p:nvSpPr>
        <p:spPr>
          <a:xfrm>
            <a:off x="8077200" y="1430866"/>
            <a:ext cx="2743200" cy="365125"/>
          </a:xfrm>
        </p:spPr>
        <p:txBody>
          <a:bodyPr/>
          <a:lstStyle/>
          <a:p>
            <a:fld id="{AECC179F-D9FE-4BDC-91BD-66DA0143C830}" type="slidenum">
              <a:rPr lang="hr-HR" smtClean="0"/>
              <a:t>‹#›</a:t>
            </a:fld>
            <a:endParaRPr lang="hr-HR" dirty="0"/>
          </a:p>
        </p:txBody>
      </p:sp>
    </p:spTree>
    <p:extLst>
      <p:ext uri="{BB962C8B-B14F-4D97-AF65-F5344CB8AC3E}">
        <p14:creationId xmlns:p14="http://schemas.microsoft.com/office/powerpoint/2010/main" val="3862683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hr-HR" smtClean="0"/>
              <a:t>Uredite stil naslova matrice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B2F6A7C1-BC39-4CCE-B2C5-B46338D61FDA}" type="datetimeFigureOut">
              <a:rPr lang="hr-HR" smtClean="0"/>
              <a:t>7.6.2016.</a:t>
            </a:fld>
            <a:endParaRPr lang="hr-HR" dirty="0"/>
          </a:p>
        </p:txBody>
      </p:sp>
      <p:sp>
        <p:nvSpPr>
          <p:cNvPr id="6" name="Footer Placeholder 5"/>
          <p:cNvSpPr>
            <a:spLocks noGrp="1"/>
          </p:cNvSpPr>
          <p:nvPr>
            <p:ph type="ftr" sz="quarter" idx="11"/>
          </p:nvPr>
        </p:nvSpPr>
        <p:spPr/>
        <p:txBody>
          <a:bodyPr/>
          <a:lstStyle/>
          <a:p>
            <a:endParaRPr lang="hr-HR" dirty="0"/>
          </a:p>
        </p:txBody>
      </p:sp>
      <p:sp>
        <p:nvSpPr>
          <p:cNvPr id="7" name="Slide Number Placeholder 6"/>
          <p:cNvSpPr>
            <a:spLocks noGrp="1"/>
          </p:cNvSpPr>
          <p:nvPr>
            <p:ph type="sldNum" sz="quarter" idx="12"/>
          </p:nvPr>
        </p:nvSpPr>
        <p:spPr/>
        <p:txBody>
          <a:bodyPr/>
          <a:lstStyle/>
          <a:p>
            <a:fld id="{AECC179F-D9FE-4BDC-91BD-66DA0143C830}" type="slidenum">
              <a:rPr lang="hr-HR" smtClean="0"/>
              <a:t>‹#›</a:t>
            </a:fld>
            <a:endParaRPr lang="hr-HR" dirty="0"/>
          </a:p>
        </p:txBody>
      </p:sp>
    </p:spTree>
    <p:extLst>
      <p:ext uri="{BB962C8B-B14F-4D97-AF65-F5344CB8AC3E}">
        <p14:creationId xmlns:p14="http://schemas.microsoft.com/office/powerpoint/2010/main" val="3159938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Naslov i opis">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hr-HR" smtClean="0"/>
              <a:t>Uredite stil naslova matrice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2F6A7C1-BC39-4CCE-B2C5-B46338D61FDA}" type="datetimeFigureOut">
              <a:rPr lang="hr-HR" smtClean="0"/>
              <a:t>7.6.2016.</a:t>
            </a:fld>
            <a:endParaRPr lang="hr-HR" dirty="0"/>
          </a:p>
        </p:txBody>
      </p:sp>
      <p:sp>
        <p:nvSpPr>
          <p:cNvPr id="6" name="Footer Placeholder 5"/>
          <p:cNvSpPr>
            <a:spLocks noGrp="1"/>
          </p:cNvSpPr>
          <p:nvPr>
            <p:ph type="ftr" sz="quarter" idx="11"/>
          </p:nvPr>
        </p:nvSpPr>
        <p:spPr>
          <a:xfrm>
            <a:off x="685800" y="379941"/>
            <a:ext cx="6991492" cy="365125"/>
          </a:xfrm>
        </p:spPr>
        <p:txBody>
          <a:bodyPr/>
          <a:lstStyle/>
          <a:p>
            <a:endParaRPr lang="hr-HR" dirty="0"/>
          </a:p>
        </p:txBody>
      </p:sp>
      <p:sp>
        <p:nvSpPr>
          <p:cNvPr id="7" name="Slide Number Placeholder 6"/>
          <p:cNvSpPr>
            <a:spLocks noGrp="1"/>
          </p:cNvSpPr>
          <p:nvPr>
            <p:ph type="sldNum" sz="quarter" idx="12"/>
          </p:nvPr>
        </p:nvSpPr>
        <p:spPr>
          <a:xfrm>
            <a:off x="10862452" y="381000"/>
            <a:ext cx="643748" cy="365125"/>
          </a:xfrm>
        </p:spPr>
        <p:txBody>
          <a:bodyPr/>
          <a:lstStyle/>
          <a:p>
            <a:fld id="{AECC179F-D9FE-4BDC-91BD-66DA0143C830}" type="slidenum">
              <a:rPr lang="hr-HR" smtClean="0"/>
              <a:t>‹#›</a:t>
            </a:fld>
            <a:endParaRPr lang="hr-HR" dirty="0"/>
          </a:p>
        </p:txBody>
      </p:sp>
    </p:spTree>
    <p:extLst>
      <p:ext uri="{BB962C8B-B14F-4D97-AF65-F5344CB8AC3E}">
        <p14:creationId xmlns:p14="http://schemas.microsoft.com/office/powerpoint/2010/main" val="395860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 s opisom">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hr-HR" smtClean="0"/>
              <a:t>Uredite stil naslova matrice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2F6A7C1-BC39-4CCE-B2C5-B46338D61FDA}" type="datetimeFigureOut">
              <a:rPr lang="hr-HR" smtClean="0"/>
              <a:t>7.6.2016.</a:t>
            </a:fld>
            <a:endParaRPr lang="hr-HR" dirty="0"/>
          </a:p>
        </p:txBody>
      </p:sp>
      <p:sp>
        <p:nvSpPr>
          <p:cNvPr id="6" name="Footer Placeholder 5"/>
          <p:cNvSpPr>
            <a:spLocks noGrp="1"/>
          </p:cNvSpPr>
          <p:nvPr>
            <p:ph type="ftr" sz="quarter" idx="11"/>
          </p:nvPr>
        </p:nvSpPr>
        <p:spPr>
          <a:xfrm>
            <a:off x="685800" y="379941"/>
            <a:ext cx="6991492" cy="365125"/>
          </a:xfrm>
        </p:spPr>
        <p:txBody>
          <a:bodyPr/>
          <a:lstStyle/>
          <a:p>
            <a:endParaRPr lang="hr-HR" dirty="0"/>
          </a:p>
        </p:txBody>
      </p:sp>
      <p:sp>
        <p:nvSpPr>
          <p:cNvPr id="7" name="Slide Number Placeholder 6"/>
          <p:cNvSpPr>
            <a:spLocks noGrp="1"/>
          </p:cNvSpPr>
          <p:nvPr>
            <p:ph type="sldNum" sz="quarter" idx="12"/>
          </p:nvPr>
        </p:nvSpPr>
        <p:spPr>
          <a:xfrm>
            <a:off x="10862452" y="381000"/>
            <a:ext cx="643748" cy="365125"/>
          </a:xfrm>
        </p:spPr>
        <p:txBody>
          <a:bodyPr/>
          <a:lstStyle/>
          <a:p>
            <a:fld id="{AECC179F-D9FE-4BDC-91BD-66DA0143C830}" type="slidenum">
              <a:rPr lang="hr-HR" smtClean="0"/>
              <a:t>‹#›</a:t>
            </a:fld>
            <a:endParaRPr lang="hr-HR"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27613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artica s nazivom">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hr-HR" smtClean="0"/>
              <a:t>Uredite stil naslova matrice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B2F6A7C1-BC39-4CCE-B2C5-B46338D61FDA}" type="datetimeFigureOut">
              <a:rPr lang="hr-HR" smtClean="0"/>
              <a:t>7.6.2016.</a:t>
            </a:fld>
            <a:endParaRPr lang="hr-HR" dirty="0"/>
          </a:p>
        </p:txBody>
      </p:sp>
      <p:sp>
        <p:nvSpPr>
          <p:cNvPr id="6" name="Footer Placeholder 5"/>
          <p:cNvSpPr>
            <a:spLocks noGrp="1"/>
          </p:cNvSpPr>
          <p:nvPr>
            <p:ph type="ftr" sz="quarter" idx="11"/>
          </p:nvPr>
        </p:nvSpPr>
        <p:spPr>
          <a:xfrm>
            <a:off x="685800" y="378883"/>
            <a:ext cx="6991492" cy="365125"/>
          </a:xfrm>
        </p:spPr>
        <p:txBody>
          <a:bodyPr/>
          <a:lstStyle/>
          <a:p>
            <a:endParaRPr lang="hr-HR" dirty="0"/>
          </a:p>
        </p:txBody>
      </p:sp>
      <p:sp>
        <p:nvSpPr>
          <p:cNvPr id="7" name="Slide Number Placeholder 6"/>
          <p:cNvSpPr>
            <a:spLocks noGrp="1"/>
          </p:cNvSpPr>
          <p:nvPr>
            <p:ph type="sldNum" sz="quarter" idx="12"/>
          </p:nvPr>
        </p:nvSpPr>
        <p:spPr>
          <a:xfrm>
            <a:off x="10862452" y="381000"/>
            <a:ext cx="643748" cy="365125"/>
          </a:xfrm>
        </p:spPr>
        <p:txBody>
          <a:bodyPr/>
          <a:lstStyle/>
          <a:p>
            <a:fld id="{AECC179F-D9FE-4BDC-91BD-66DA0143C830}" type="slidenum">
              <a:rPr lang="hr-HR" smtClean="0"/>
              <a:t>‹#›</a:t>
            </a:fld>
            <a:endParaRPr lang="hr-HR" dirty="0"/>
          </a:p>
        </p:txBody>
      </p:sp>
    </p:spTree>
    <p:extLst>
      <p:ext uri="{BB962C8B-B14F-4D97-AF65-F5344CB8AC3E}">
        <p14:creationId xmlns:p14="http://schemas.microsoft.com/office/powerpoint/2010/main" val="1789224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upca">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hr-HR" smtClean="0"/>
              <a:t>Uredite stil naslova matrice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3" name="Date Placeholder 2"/>
          <p:cNvSpPr>
            <a:spLocks noGrp="1"/>
          </p:cNvSpPr>
          <p:nvPr>
            <p:ph type="dt" sz="half" idx="10"/>
          </p:nvPr>
        </p:nvSpPr>
        <p:spPr/>
        <p:txBody>
          <a:bodyPr/>
          <a:lstStyle/>
          <a:p>
            <a:fld id="{B2F6A7C1-BC39-4CCE-B2C5-B46338D61FDA}" type="datetimeFigureOut">
              <a:rPr lang="hr-HR" smtClean="0"/>
              <a:t>7.6.2016.</a:t>
            </a:fld>
            <a:endParaRPr lang="hr-HR" dirty="0"/>
          </a:p>
        </p:txBody>
      </p:sp>
      <p:sp>
        <p:nvSpPr>
          <p:cNvPr id="4" name="Footer Placeholder 3"/>
          <p:cNvSpPr>
            <a:spLocks noGrp="1"/>
          </p:cNvSpPr>
          <p:nvPr>
            <p:ph type="ftr" sz="quarter" idx="11"/>
          </p:nvPr>
        </p:nvSpPr>
        <p:spPr/>
        <p:txBody>
          <a:bodyPr/>
          <a:lstStyle/>
          <a:p>
            <a:endParaRPr lang="hr-HR" dirty="0"/>
          </a:p>
        </p:txBody>
      </p:sp>
      <p:sp>
        <p:nvSpPr>
          <p:cNvPr id="5" name="Slide Number Placeholder 4"/>
          <p:cNvSpPr>
            <a:spLocks noGrp="1"/>
          </p:cNvSpPr>
          <p:nvPr>
            <p:ph type="sldNum" sz="quarter" idx="12"/>
          </p:nvPr>
        </p:nvSpPr>
        <p:spPr/>
        <p:txBody>
          <a:bodyPr/>
          <a:lstStyle/>
          <a:p>
            <a:fld id="{AECC179F-D9FE-4BDC-91BD-66DA0143C830}" type="slidenum">
              <a:rPr lang="hr-HR" smtClean="0"/>
              <a:t>‹#›</a:t>
            </a:fld>
            <a:endParaRPr lang="hr-HR" dirty="0"/>
          </a:p>
        </p:txBody>
      </p:sp>
    </p:spTree>
    <p:extLst>
      <p:ext uri="{BB962C8B-B14F-4D97-AF65-F5344CB8AC3E}">
        <p14:creationId xmlns:p14="http://schemas.microsoft.com/office/powerpoint/2010/main" val="3682965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tupca sa slikama">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hr-HR" smtClean="0"/>
              <a:t>Uredite stil naslova matrice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smtClean="0"/>
              <a:t>Kliknite ikonu da biste dodali  sliku</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smtClean="0"/>
              <a:t>Kliknite ikonu da biste dodali  sliku</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smtClean="0"/>
              <a:t>Kliknite ikonu da biste dodali  sliku</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3" name="Date Placeholder 2"/>
          <p:cNvSpPr>
            <a:spLocks noGrp="1"/>
          </p:cNvSpPr>
          <p:nvPr>
            <p:ph type="dt" sz="half" idx="10"/>
          </p:nvPr>
        </p:nvSpPr>
        <p:spPr/>
        <p:txBody>
          <a:bodyPr/>
          <a:lstStyle/>
          <a:p>
            <a:fld id="{B2F6A7C1-BC39-4CCE-B2C5-B46338D61FDA}" type="datetimeFigureOut">
              <a:rPr lang="hr-HR" smtClean="0"/>
              <a:t>7.6.2016.</a:t>
            </a:fld>
            <a:endParaRPr lang="hr-HR" dirty="0"/>
          </a:p>
        </p:txBody>
      </p:sp>
      <p:sp>
        <p:nvSpPr>
          <p:cNvPr id="4" name="Footer Placeholder 3"/>
          <p:cNvSpPr>
            <a:spLocks noGrp="1"/>
          </p:cNvSpPr>
          <p:nvPr>
            <p:ph type="ftr" sz="quarter" idx="11"/>
          </p:nvPr>
        </p:nvSpPr>
        <p:spPr/>
        <p:txBody>
          <a:bodyPr/>
          <a:lstStyle/>
          <a:p>
            <a:endParaRPr lang="hr-HR" dirty="0"/>
          </a:p>
        </p:txBody>
      </p:sp>
      <p:sp>
        <p:nvSpPr>
          <p:cNvPr id="5" name="Slide Number Placeholder 4"/>
          <p:cNvSpPr>
            <a:spLocks noGrp="1"/>
          </p:cNvSpPr>
          <p:nvPr>
            <p:ph type="sldNum" sz="quarter" idx="12"/>
          </p:nvPr>
        </p:nvSpPr>
        <p:spPr/>
        <p:txBody>
          <a:bodyPr/>
          <a:lstStyle/>
          <a:p>
            <a:fld id="{AECC179F-D9FE-4BDC-91BD-66DA0143C830}" type="slidenum">
              <a:rPr lang="hr-HR" smtClean="0"/>
              <a:t>‹#›</a:t>
            </a:fld>
            <a:endParaRPr lang="hr-HR" dirty="0"/>
          </a:p>
        </p:txBody>
      </p:sp>
    </p:spTree>
    <p:extLst>
      <p:ext uri="{BB962C8B-B14F-4D97-AF65-F5344CB8AC3E}">
        <p14:creationId xmlns:p14="http://schemas.microsoft.com/office/powerpoint/2010/main" val="394296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B2F6A7C1-BC39-4CCE-B2C5-B46338D61FDA}" type="datetimeFigureOut">
              <a:rPr lang="hr-HR" smtClean="0"/>
              <a:t>7.6.2016.</a:t>
            </a:fld>
            <a:endParaRPr lang="hr-HR" dirty="0"/>
          </a:p>
        </p:txBody>
      </p:sp>
      <p:sp>
        <p:nvSpPr>
          <p:cNvPr id="5" name="Footer Placeholder 4"/>
          <p:cNvSpPr>
            <a:spLocks noGrp="1"/>
          </p:cNvSpPr>
          <p:nvPr>
            <p:ph type="ftr" sz="quarter" idx="11"/>
          </p:nvPr>
        </p:nvSpPr>
        <p:spPr/>
        <p:txBody>
          <a:bodyPr/>
          <a:lstStyle/>
          <a:p>
            <a:endParaRPr lang="hr-HR" dirty="0"/>
          </a:p>
        </p:txBody>
      </p:sp>
      <p:sp>
        <p:nvSpPr>
          <p:cNvPr id="6" name="Slide Number Placeholder 5"/>
          <p:cNvSpPr>
            <a:spLocks noGrp="1"/>
          </p:cNvSpPr>
          <p:nvPr>
            <p:ph type="sldNum" sz="quarter" idx="12"/>
          </p:nvPr>
        </p:nvSpPr>
        <p:spPr/>
        <p:txBody>
          <a:bodyPr/>
          <a:lstStyle/>
          <a:p>
            <a:fld id="{AECC179F-D9FE-4BDC-91BD-66DA0143C830}" type="slidenum">
              <a:rPr lang="hr-HR" smtClean="0"/>
              <a:t>‹#›</a:t>
            </a:fld>
            <a:endParaRPr lang="hr-HR" dirty="0"/>
          </a:p>
        </p:txBody>
      </p:sp>
    </p:spTree>
    <p:extLst>
      <p:ext uri="{BB962C8B-B14F-4D97-AF65-F5344CB8AC3E}">
        <p14:creationId xmlns:p14="http://schemas.microsoft.com/office/powerpoint/2010/main" val="2144598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Okomiti naslov i teks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hr-HR" smtClean="0"/>
              <a:t>Uredite stil naslova matrice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B2F6A7C1-BC39-4CCE-B2C5-B46338D61FDA}" type="datetimeFigureOut">
              <a:rPr lang="hr-HR" smtClean="0"/>
              <a:t>7.6.2016.</a:t>
            </a:fld>
            <a:endParaRPr lang="hr-HR" dirty="0"/>
          </a:p>
        </p:txBody>
      </p:sp>
      <p:sp>
        <p:nvSpPr>
          <p:cNvPr id="5" name="Footer Placeholder 4"/>
          <p:cNvSpPr>
            <a:spLocks noGrp="1"/>
          </p:cNvSpPr>
          <p:nvPr>
            <p:ph type="ftr" sz="quarter" idx="11"/>
          </p:nvPr>
        </p:nvSpPr>
        <p:spPr>
          <a:xfrm>
            <a:off x="685800" y="381000"/>
            <a:ext cx="6991492" cy="365125"/>
          </a:xfrm>
        </p:spPr>
        <p:txBody>
          <a:bodyPr/>
          <a:lstStyle/>
          <a:p>
            <a:endParaRPr lang="hr-HR" dirty="0"/>
          </a:p>
        </p:txBody>
      </p:sp>
      <p:sp>
        <p:nvSpPr>
          <p:cNvPr id="6" name="Slide Number Placeholder 5"/>
          <p:cNvSpPr>
            <a:spLocks noGrp="1"/>
          </p:cNvSpPr>
          <p:nvPr>
            <p:ph type="sldNum" sz="quarter" idx="12"/>
          </p:nvPr>
        </p:nvSpPr>
        <p:spPr>
          <a:xfrm>
            <a:off x="10862452" y="381000"/>
            <a:ext cx="643748" cy="365125"/>
          </a:xfrm>
        </p:spPr>
        <p:txBody>
          <a:bodyPr/>
          <a:lstStyle/>
          <a:p>
            <a:fld id="{AECC179F-D9FE-4BDC-91BD-66DA0143C830}" type="slidenum">
              <a:rPr lang="hr-HR" smtClean="0"/>
              <a:t>‹#›</a:t>
            </a:fld>
            <a:endParaRPr lang="hr-HR" dirty="0"/>
          </a:p>
        </p:txBody>
      </p:sp>
    </p:spTree>
    <p:extLst>
      <p:ext uri="{BB962C8B-B14F-4D97-AF65-F5344CB8AC3E}">
        <p14:creationId xmlns:p14="http://schemas.microsoft.com/office/powerpoint/2010/main" val="3651599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B2F6A7C1-BC39-4CCE-B2C5-B46338D61FDA}" type="datetimeFigureOut">
              <a:rPr lang="hr-HR" smtClean="0"/>
              <a:t>7.6.2016.</a:t>
            </a:fld>
            <a:endParaRPr lang="hr-HR" dirty="0"/>
          </a:p>
        </p:txBody>
      </p:sp>
      <p:sp>
        <p:nvSpPr>
          <p:cNvPr id="5" name="Footer Placeholder 4"/>
          <p:cNvSpPr>
            <a:spLocks noGrp="1"/>
          </p:cNvSpPr>
          <p:nvPr>
            <p:ph type="ftr" sz="quarter" idx="11"/>
          </p:nvPr>
        </p:nvSpPr>
        <p:spPr/>
        <p:txBody>
          <a:bodyPr/>
          <a:lstStyle/>
          <a:p>
            <a:endParaRPr lang="hr-HR" dirty="0"/>
          </a:p>
        </p:txBody>
      </p:sp>
      <p:sp>
        <p:nvSpPr>
          <p:cNvPr id="6" name="Slide Number Placeholder 5"/>
          <p:cNvSpPr>
            <a:spLocks noGrp="1"/>
          </p:cNvSpPr>
          <p:nvPr>
            <p:ph type="sldNum" sz="quarter" idx="12"/>
          </p:nvPr>
        </p:nvSpPr>
        <p:spPr/>
        <p:txBody>
          <a:bodyPr/>
          <a:lstStyle/>
          <a:p>
            <a:fld id="{AECC179F-D9FE-4BDC-91BD-66DA0143C830}" type="slidenum">
              <a:rPr lang="hr-HR" smtClean="0"/>
              <a:t>‹#›</a:t>
            </a:fld>
            <a:endParaRPr lang="hr-HR" dirty="0"/>
          </a:p>
        </p:txBody>
      </p:sp>
    </p:spTree>
    <p:extLst>
      <p:ext uri="{BB962C8B-B14F-4D97-AF65-F5344CB8AC3E}">
        <p14:creationId xmlns:p14="http://schemas.microsoft.com/office/powerpoint/2010/main" val="3911578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sekcij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hr-HR" smtClean="0"/>
              <a:t>Uredite stil naslova matrice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B2F6A7C1-BC39-4CCE-B2C5-B46338D61FDA}" type="datetimeFigureOut">
              <a:rPr lang="hr-HR" smtClean="0"/>
              <a:t>7.6.2016.</a:t>
            </a:fld>
            <a:endParaRPr lang="hr-HR" dirty="0"/>
          </a:p>
        </p:txBody>
      </p:sp>
      <p:sp>
        <p:nvSpPr>
          <p:cNvPr id="5" name="Footer Placeholder 4"/>
          <p:cNvSpPr>
            <a:spLocks noGrp="1"/>
          </p:cNvSpPr>
          <p:nvPr>
            <p:ph type="ftr" sz="quarter" idx="11"/>
          </p:nvPr>
        </p:nvSpPr>
        <p:spPr>
          <a:xfrm>
            <a:off x="685800" y="381001"/>
            <a:ext cx="6991492" cy="364065"/>
          </a:xfrm>
        </p:spPr>
        <p:txBody>
          <a:bodyPr/>
          <a:lstStyle/>
          <a:p>
            <a:endParaRPr lang="hr-HR" dirty="0"/>
          </a:p>
        </p:txBody>
      </p:sp>
      <p:sp>
        <p:nvSpPr>
          <p:cNvPr id="6" name="Slide Number Placeholder 5"/>
          <p:cNvSpPr>
            <a:spLocks noGrp="1"/>
          </p:cNvSpPr>
          <p:nvPr>
            <p:ph type="sldNum" sz="quarter" idx="12"/>
          </p:nvPr>
        </p:nvSpPr>
        <p:spPr>
          <a:xfrm>
            <a:off x="10862452" y="381000"/>
            <a:ext cx="643748" cy="365125"/>
          </a:xfrm>
        </p:spPr>
        <p:txBody>
          <a:bodyPr/>
          <a:lstStyle/>
          <a:p>
            <a:fld id="{AECC179F-D9FE-4BDC-91BD-66DA0143C830}" type="slidenum">
              <a:rPr lang="hr-HR" smtClean="0"/>
              <a:t>‹#›</a:t>
            </a:fld>
            <a:endParaRPr lang="hr-HR" dirty="0"/>
          </a:p>
        </p:txBody>
      </p:sp>
    </p:spTree>
    <p:extLst>
      <p:ext uri="{BB962C8B-B14F-4D97-AF65-F5344CB8AC3E}">
        <p14:creationId xmlns:p14="http://schemas.microsoft.com/office/powerpoint/2010/main" val="1781642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Date Placeholder 4"/>
          <p:cNvSpPr>
            <a:spLocks noGrp="1"/>
          </p:cNvSpPr>
          <p:nvPr>
            <p:ph type="dt" sz="half" idx="10"/>
          </p:nvPr>
        </p:nvSpPr>
        <p:spPr/>
        <p:txBody>
          <a:bodyPr/>
          <a:lstStyle/>
          <a:p>
            <a:fld id="{B2F6A7C1-BC39-4CCE-B2C5-B46338D61FDA}" type="datetimeFigureOut">
              <a:rPr lang="hr-HR" smtClean="0"/>
              <a:t>7.6.2016.</a:t>
            </a:fld>
            <a:endParaRPr lang="hr-HR" dirty="0"/>
          </a:p>
        </p:txBody>
      </p:sp>
      <p:sp>
        <p:nvSpPr>
          <p:cNvPr id="6" name="Footer Placeholder 5"/>
          <p:cNvSpPr>
            <a:spLocks noGrp="1"/>
          </p:cNvSpPr>
          <p:nvPr>
            <p:ph type="ftr" sz="quarter" idx="11"/>
          </p:nvPr>
        </p:nvSpPr>
        <p:spPr/>
        <p:txBody>
          <a:bodyPr/>
          <a:lstStyle/>
          <a:p>
            <a:endParaRPr lang="hr-HR" dirty="0"/>
          </a:p>
        </p:txBody>
      </p:sp>
      <p:sp>
        <p:nvSpPr>
          <p:cNvPr id="7" name="Slide Number Placeholder 6"/>
          <p:cNvSpPr>
            <a:spLocks noGrp="1"/>
          </p:cNvSpPr>
          <p:nvPr>
            <p:ph type="sldNum" sz="quarter" idx="12"/>
          </p:nvPr>
        </p:nvSpPr>
        <p:spPr/>
        <p:txBody>
          <a:bodyPr/>
          <a:lstStyle/>
          <a:p>
            <a:fld id="{AECC179F-D9FE-4BDC-91BD-66DA0143C830}" type="slidenum">
              <a:rPr lang="hr-HR" smtClean="0"/>
              <a:t>‹#›</a:t>
            </a:fld>
            <a:endParaRPr lang="hr-HR" dirty="0"/>
          </a:p>
        </p:txBody>
      </p:sp>
    </p:spTree>
    <p:extLst>
      <p:ext uri="{BB962C8B-B14F-4D97-AF65-F5344CB8AC3E}">
        <p14:creationId xmlns:p14="http://schemas.microsoft.com/office/powerpoint/2010/main" val="110703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hr-HR" smtClean="0"/>
              <a:t>Uredite stil naslova matrice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Content Placeholder 3"/>
          <p:cNvSpPr>
            <a:spLocks noGrp="1"/>
          </p:cNvSpPr>
          <p:nvPr>
            <p:ph sz="half" idx="2"/>
          </p:nvPr>
        </p:nvSpPr>
        <p:spPr>
          <a:xfrm>
            <a:off x="685800" y="3132666"/>
            <a:ext cx="5311775" cy="3086019"/>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Content Placeholder 5"/>
          <p:cNvSpPr>
            <a:spLocks noGrp="1"/>
          </p:cNvSpPr>
          <p:nvPr>
            <p:ph sz="quarter" idx="4"/>
          </p:nvPr>
        </p:nvSpPr>
        <p:spPr>
          <a:xfrm>
            <a:off x="6172200" y="3132666"/>
            <a:ext cx="5334000" cy="3086019"/>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7" name="Date Placeholder 6"/>
          <p:cNvSpPr>
            <a:spLocks noGrp="1"/>
          </p:cNvSpPr>
          <p:nvPr>
            <p:ph type="dt" sz="half" idx="10"/>
          </p:nvPr>
        </p:nvSpPr>
        <p:spPr/>
        <p:txBody>
          <a:bodyPr/>
          <a:lstStyle/>
          <a:p>
            <a:fld id="{B2F6A7C1-BC39-4CCE-B2C5-B46338D61FDA}" type="datetimeFigureOut">
              <a:rPr lang="hr-HR" smtClean="0"/>
              <a:t>7.6.2016.</a:t>
            </a:fld>
            <a:endParaRPr lang="hr-HR" dirty="0"/>
          </a:p>
        </p:txBody>
      </p:sp>
      <p:sp>
        <p:nvSpPr>
          <p:cNvPr id="8" name="Footer Placeholder 7"/>
          <p:cNvSpPr>
            <a:spLocks noGrp="1"/>
          </p:cNvSpPr>
          <p:nvPr>
            <p:ph type="ftr" sz="quarter" idx="11"/>
          </p:nvPr>
        </p:nvSpPr>
        <p:spPr/>
        <p:txBody>
          <a:bodyPr/>
          <a:lstStyle/>
          <a:p>
            <a:endParaRPr lang="hr-HR" dirty="0"/>
          </a:p>
        </p:txBody>
      </p:sp>
      <p:sp>
        <p:nvSpPr>
          <p:cNvPr id="9" name="Slide Number Placeholder 8"/>
          <p:cNvSpPr>
            <a:spLocks noGrp="1"/>
          </p:cNvSpPr>
          <p:nvPr>
            <p:ph type="sldNum" sz="quarter" idx="12"/>
          </p:nvPr>
        </p:nvSpPr>
        <p:spPr/>
        <p:txBody>
          <a:bodyPr/>
          <a:lstStyle/>
          <a:p>
            <a:fld id="{AECC179F-D9FE-4BDC-91BD-66DA0143C830}" type="slidenum">
              <a:rPr lang="hr-HR" smtClean="0"/>
              <a:t>‹#›</a:t>
            </a:fld>
            <a:endParaRPr lang="hr-HR" dirty="0"/>
          </a:p>
        </p:txBody>
      </p:sp>
    </p:spTree>
    <p:extLst>
      <p:ext uri="{BB962C8B-B14F-4D97-AF65-F5344CB8AC3E}">
        <p14:creationId xmlns:p14="http://schemas.microsoft.com/office/powerpoint/2010/main" val="359248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Date Placeholder 2"/>
          <p:cNvSpPr>
            <a:spLocks noGrp="1"/>
          </p:cNvSpPr>
          <p:nvPr>
            <p:ph type="dt" sz="half" idx="10"/>
          </p:nvPr>
        </p:nvSpPr>
        <p:spPr/>
        <p:txBody>
          <a:bodyPr/>
          <a:lstStyle/>
          <a:p>
            <a:fld id="{B2F6A7C1-BC39-4CCE-B2C5-B46338D61FDA}" type="datetimeFigureOut">
              <a:rPr lang="hr-HR" smtClean="0"/>
              <a:t>7.6.2016.</a:t>
            </a:fld>
            <a:endParaRPr lang="hr-HR" dirty="0"/>
          </a:p>
        </p:txBody>
      </p:sp>
      <p:sp>
        <p:nvSpPr>
          <p:cNvPr id="4" name="Footer Placeholder 3"/>
          <p:cNvSpPr>
            <a:spLocks noGrp="1"/>
          </p:cNvSpPr>
          <p:nvPr>
            <p:ph type="ftr" sz="quarter" idx="11"/>
          </p:nvPr>
        </p:nvSpPr>
        <p:spPr/>
        <p:txBody>
          <a:bodyPr/>
          <a:lstStyle/>
          <a:p>
            <a:endParaRPr lang="hr-HR" dirty="0"/>
          </a:p>
        </p:txBody>
      </p:sp>
      <p:sp>
        <p:nvSpPr>
          <p:cNvPr id="5" name="Slide Number Placeholder 4"/>
          <p:cNvSpPr>
            <a:spLocks noGrp="1"/>
          </p:cNvSpPr>
          <p:nvPr>
            <p:ph type="sldNum" sz="quarter" idx="12"/>
          </p:nvPr>
        </p:nvSpPr>
        <p:spPr/>
        <p:txBody>
          <a:bodyPr/>
          <a:lstStyle/>
          <a:p>
            <a:fld id="{AECC179F-D9FE-4BDC-91BD-66DA0143C830}" type="slidenum">
              <a:rPr lang="hr-HR" smtClean="0"/>
              <a:t>‹#›</a:t>
            </a:fld>
            <a:endParaRPr lang="hr-HR" dirty="0"/>
          </a:p>
        </p:txBody>
      </p:sp>
    </p:spTree>
    <p:extLst>
      <p:ext uri="{BB962C8B-B14F-4D97-AF65-F5344CB8AC3E}">
        <p14:creationId xmlns:p14="http://schemas.microsoft.com/office/powerpoint/2010/main" val="4161116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F6A7C1-BC39-4CCE-B2C5-B46338D61FDA}" type="datetimeFigureOut">
              <a:rPr lang="hr-HR" smtClean="0"/>
              <a:t>7.6.2016.</a:t>
            </a:fld>
            <a:endParaRPr lang="hr-HR" dirty="0"/>
          </a:p>
        </p:txBody>
      </p:sp>
      <p:sp>
        <p:nvSpPr>
          <p:cNvPr id="3" name="Footer Placeholder 2"/>
          <p:cNvSpPr>
            <a:spLocks noGrp="1"/>
          </p:cNvSpPr>
          <p:nvPr>
            <p:ph type="ftr" sz="quarter" idx="11"/>
          </p:nvPr>
        </p:nvSpPr>
        <p:spPr/>
        <p:txBody>
          <a:bodyPr/>
          <a:lstStyle/>
          <a:p>
            <a:endParaRPr lang="hr-HR" dirty="0"/>
          </a:p>
        </p:txBody>
      </p:sp>
      <p:sp>
        <p:nvSpPr>
          <p:cNvPr id="4" name="Slide Number Placeholder 3"/>
          <p:cNvSpPr>
            <a:spLocks noGrp="1"/>
          </p:cNvSpPr>
          <p:nvPr>
            <p:ph type="sldNum" sz="quarter" idx="12"/>
          </p:nvPr>
        </p:nvSpPr>
        <p:spPr/>
        <p:txBody>
          <a:bodyPr/>
          <a:lstStyle/>
          <a:p>
            <a:fld id="{AECC179F-D9FE-4BDC-91BD-66DA0143C830}" type="slidenum">
              <a:rPr lang="hr-HR" smtClean="0"/>
              <a:t>‹#›</a:t>
            </a:fld>
            <a:endParaRPr lang="hr-HR" dirty="0"/>
          </a:p>
        </p:txBody>
      </p:sp>
    </p:spTree>
    <p:extLst>
      <p:ext uri="{BB962C8B-B14F-4D97-AF65-F5344CB8AC3E}">
        <p14:creationId xmlns:p14="http://schemas.microsoft.com/office/powerpoint/2010/main" val="3531292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hr-HR" smtClean="0"/>
              <a:t>Uredite stil naslova matrice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B2F6A7C1-BC39-4CCE-B2C5-B46338D61FDA}" type="datetimeFigureOut">
              <a:rPr lang="hr-HR" smtClean="0"/>
              <a:t>7.6.2016.</a:t>
            </a:fld>
            <a:endParaRPr lang="hr-HR" dirty="0"/>
          </a:p>
        </p:txBody>
      </p:sp>
      <p:sp>
        <p:nvSpPr>
          <p:cNvPr id="6" name="Footer Placeholder 5"/>
          <p:cNvSpPr>
            <a:spLocks noGrp="1"/>
          </p:cNvSpPr>
          <p:nvPr>
            <p:ph type="ftr" sz="quarter" idx="11"/>
          </p:nvPr>
        </p:nvSpPr>
        <p:spPr/>
        <p:txBody>
          <a:bodyPr/>
          <a:lstStyle/>
          <a:p>
            <a:endParaRPr lang="hr-HR" dirty="0"/>
          </a:p>
        </p:txBody>
      </p:sp>
      <p:sp>
        <p:nvSpPr>
          <p:cNvPr id="7" name="Slide Number Placeholder 6"/>
          <p:cNvSpPr>
            <a:spLocks noGrp="1"/>
          </p:cNvSpPr>
          <p:nvPr>
            <p:ph type="sldNum" sz="quarter" idx="12"/>
          </p:nvPr>
        </p:nvSpPr>
        <p:spPr/>
        <p:txBody>
          <a:bodyPr/>
          <a:lstStyle/>
          <a:p>
            <a:fld id="{AECC179F-D9FE-4BDC-91BD-66DA0143C830}" type="slidenum">
              <a:rPr lang="hr-HR" smtClean="0"/>
              <a:t>‹#›</a:t>
            </a:fld>
            <a:endParaRPr lang="hr-HR" dirty="0"/>
          </a:p>
        </p:txBody>
      </p:sp>
    </p:spTree>
    <p:extLst>
      <p:ext uri="{BB962C8B-B14F-4D97-AF65-F5344CB8AC3E}">
        <p14:creationId xmlns:p14="http://schemas.microsoft.com/office/powerpoint/2010/main" val="2369985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hr-HR" smtClean="0"/>
              <a:t>Uredite stil naslova matrice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B2F6A7C1-BC39-4CCE-B2C5-B46338D61FDA}" type="datetimeFigureOut">
              <a:rPr lang="hr-HR" smtClean="0"/>
              <a:t>7.6.2016.</a:t>
            </a:fld>
            <a:endParaRPr lang="hr-HR" dirty="0"/>
          </a:p>
        </p:txBody>
      </p:sp>
      <p:sp>
        <p:nvSpPr>
          <p:cNvPr id="6" name="Footer Placeholder 5"/>
          <p:cNvSpPr>
            <a:spLocks noGrp="1"/>
          </p:cNvSpPr>
          <p:nvPr>
            <p:ph type="ftr" sz="quarter" idx="11"/>
          </p:nvPr>
        </p:nvSpPr>
        <p:spPr/>
        <p:txBody>
          <a:bodyPr/>
          <a:lstStyle/>
          <a:p>
            <a:endParaRPr lang="hr-HR" dirty="0"/>
          </a:p>
        </p:txBody>
      </p:sp>
      <p:sp>
        <p:nvSpPr>
          <p:cNvPr id="7" name="Slide Number Placeholder 6"/>
          <p:cNvSpPr>
            <a:spLocks noGrp="1"/>
          </p:cNvSpPr>
          <p:nvPr>
            <p:ph type="sldNum" sz="quarter" idx="12"/>
          </p:nvPr>
        </p:nvSpPr>
        <p:spPr/>
        <p:txBody>
          <a:bodyPr/>
          <a:lstStyle/>
          <a:p>
            <a:fld id="{AECC179F-D9FE-4BDC-91BD-66DA0143C830}" type="slidenum">
              <a:rPr lang="hr-HR" smtClean="0"/>
              <a:t>‹#›</a:t>
            </a:fld>
            <a:endParaRPr lang="hr-HR" dirty="0"/>
          </a:p>
        </p:txBody>
      </p:sp>
    </p:spTree>
    <p:extLst>
      <p:ext uri="{BB962C8B-B14F-4D97-AF65-F5344CB8AC3E}">
        <p14:creationId xmlns:p14="http://schemas.microsoft.com/office/powerpoint/2010/main" val="503451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hr-HR" smtClean="0"/>
              <a:t>Uredite stil naslova matrice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2F6A7C1-BC39-4CCE-B2C5-B46338D61FDA}" type="datetimeFigureOut">
              <a:rPr lang="hr-HR" smtClean="0"/>
              <a:t>7.6.2016.</a:t>
            </a:fld>
            <a:endParaRPr lang="hr-HR"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hr-HR"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ECC179F-D9FE-4BDC-91BD-66DA0143C830}" type="slidenum">
              <a:rPr lang="hr-HR" smtClean="0"/>
              <a:t>‹#›</a:t>
            </a:fld>
            <a:endParaRPr lang="hr-HR" dirty="0"/>
          </a:p>
        </p:txBody>
      </p:sp>
    </p:spTree>
    <p:extLst>
      <p:ext uri="{BB962C8B-B14F-4D97-AF65-F5344CB8AC3E}">
        <p14:creationId xmlns:p14="http://schemas.microsoft.com/office/powerpoint/2010/main" val="30690892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4.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4.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en-US" dirty="0" smtClean="0"/>
              <a:t>The</a:t>
            </a:r>
            <a:r>
              <a:rPr lang="hr-HR" dirty="0" smtClean="0"/>
              <a:t> </a:t>
            </a:r>
            <a:r>
              <a:rPr lang="en-US" dirty="0" smtClean="0"/>
              <a:t>History</a:t>
            </a:r>
            <a:r>
              <a:rPr lang="hr-HR" dirty="0" smtClean="0"/>
              <a:t> </a:t>
            </a:r>
            <a:r>
              <a:rPr lang="en-US" dirty="0" smtClean="0"/>
              <a:t>of</a:t>
            </a:r>
            <a:r>
              <a:rPr lang="hr-HR" dirty="0" smtClean="0"/>
              <a:t> </a:t>
            </a:r>
            <a:r>
              <a:rPr lang="en-US" dirty="0" smtClean="0"/>
              <a:t>the</a:t>
            </a:r>
            <a:r>
              <a:rPr lang="hr-HR" dirty="0" smtClean="0"/>
              <a:t> </a:t>
            </a:r>
            <a:r>
              <a:rPr lang="en-US" dirty="0" smtClean="0"/>
              <a:t>Hair</a:t>
            </a:r>
            <a:r>
              <a:rPr lang="hr-HR" dirty="0" smtClean="0"/>
              <a:t> </a:t>
            </a:r>
            <a:r>
              <a:rPr lang="en-US" dirty="0" smtClean="0"/>
              <a:t>Dryer</a:t>
            </a:r>
            <a:endParaRPr lang="en-US" dirty="0"/>
          </a:p>
        </p:txBody>
      </p:sp>
      <p:sp>
        <p:nvSpPr>
          <p:cNvPr id="3" name="Podnaslov 2"/>
          <p:cNvSpPr>
            <a:spLocks noGrp="1"/>
          </p:cNvSpPr>
          <p:nvPr>
            <p:ph type="subTitle" idx="1"/>
          </p:nvPr>
        </p:nvSpPr>
        <p:spPr/>
        <p:txBody>
          <a:bodyPr/>
          <a:lstStyle/>
          <a:p>
            <a:r>
              <a:rPr lang="hr-HR" dirty="0" err="1" smtClean="0"/>
              <a:t>By</a:t>
            </a:r>
            <a:r>
              <a:rPr lang="hr-HR" dirty="0" smtClean="0"/>
              <a:t> Ema </a:t>
            </a:r>
            <a:r>
              <a:rPr lang="hr-HR" dirty="0" err="1" smtClean="0"/>
              <a:t>Bilaver</a:t>
            </a:r>
            <a:endParaRPr lang="hr-HR" dirty="0"/>
          </a:p>
        </p:txBody>
      </p:sp>
      <p:pic>
        <p:nvPicPr>
          <p:cNvPr id="1026" name="Picture 2" descr="http://gajitz.com/wp-content/uploads/2011/03/evolution-of-hair-dryer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4930" y="2951567"/>
            <a:ext cx="3911458" cy="363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179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smtClean="0"/>
              <a:t>Hair</a:t>
            </a:r>
            <a:r>
              <a:rPr lang="hr-HR" dirty="0" smtClean="0"/>
              <a:t> </a:t>
            </a:r>
            <a:r>
              <a:rPr lang="hr-HR" dirty="0" err="1" smtClean="0"/>
              <a:t>dryers</a:t>
            </a:r>
            <a:r>
              <a:rPr lang="hr-HR" dirty="0" smtClean="0"/>
              <a:t> </a:t>
            </a:r>
            <a:r>
              <a:rPr lang="hr-HR" dirty="0" err="1" smtClean="0"/>
              <a:t>today</a:t>
            </a:r>
            <a:endParaRPr lang="hr-HR" dirty="0"/>
          </a:p>
        </p:txBody>
      </p:sp>
      <p:sp>
        <p:nvSpPr>
          <p:cNvPr id="3" name="Rezervirano mjesto sadržaja 2"/>
          <p:cNvSpPr>
            <a:spLocks noGrp="1"/>
          </p:cNvSpPr>
          <p:nvPr>
            <p:ph idx="1"/>
          </p:nvPr>
        </p:nvSpPr>
        <p:spPr>
          <a:xfrm>
            <a:off x="685800" y="2194560"/>
            <a:ext cx="7260465" cy="4024125"/>
          </a:xfrm>
        </p:spPr>
        <p:txBody>
          <a:bodyPr>
            <a:normAutofit/>
          </a:bodyPr>
          <a:lstStyle/>
          <a:p>
            <a:r>
              <a:rPr lang="en-US" dirty="0"/>
              <a:t>By 2000, deaths by </a:t>
            </a:r>
            <a:r>
              <a:rPr lang="en-US" dirty="0" smtClean="0"/>
              <a:t>blow</a:t>
            </a:r>
            <a:r>
              <a:rPr lang="hr-HR" dirty="0" smtClean="0"/>
              <a:t> </a:t>
            </a:r>
            <a:r>
              <a:rPr lang="en-US" dirty="0" smtClean="0"/>
              <a:t>dryers </a:t>
            </a:r>
            <a:r>
              <a:rPr lang="en-US" dirty="0"/>
              <a:t>had dropped to fewer than four people a year, a stark difference to the hundreds of cases of electrocution accidents during the mid-twentieth century. In terms of positive health, this type of dryer has also been cited as an effective treatment for </a:t>
            </a:r>
            <a:r>
              <a:rPr lang="hr-HR" dirty="0" err="1" smtClean="0"/>
              <a:t>head</a:t>
            </a:r>
            <a:r>
              <a:rPr lang="hr-HR" dirty="0" smtClean="0"/>
              <a:t> lice</a:t>
            </a:r>
            <a:r>
              <a:rPr lang="en-US" dirty="0" smtClean="0"/>
              <a:t>.</a:t>
            </a:r>
            <a:endParaRPr lang="hr-HR" dirty="0" smtClean="0"/>
          </a:p>
        </p:txBody>
      </p:sp>
      <p:pic>
        <p:nvPicPr>
          <p:cNvPr id="3074" name="Picture 2" descr="https://s-media-cache-ak0.pinimg.com/736x/53/1e/ae/531eae79e16fa57c025bd39331fa796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1519" y="2057401"/>
            <a:ext cx="3464681" cy="4161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8904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smtClean="0"/>
              <a:t>Hair</a:t>
            </a:r>
            <a:r>
              <a:rPr lang="hr-HR" dirty="0" smtClean="0"/>
              <a:t> </a:t>
            </a:r>
            <a:r>
              <a:rPr lang="hr-HR" dirty="0" err="1" smtClean="0"/>
              <a:t>dryers</a:t>
            </a:r>
            <a:r>
              <a:rPr lang="hr-HR" dirty="0"/>
              <a:t> </a:t>
            </a:r>
            <a:r>
              <a:rPr lang="hr-HR" dirty="0" err="1" smtClean="0"/>
              <a:t>today</a:t>
            </a:r>
            <a:endParaRPr lang="hr-HR" dirty="0"/>
          </a:p>
        </p:txBody>
      </p:sp>
      <p:sp>
        <p:nvSpPr>
          <p:cNvPr id="3" name="Rezervirano mjesto sadržaja 2"/>
          <p:cNvSpPr>
            <a:spLocks noGrp="1"/>
          </p:cNvSpPr>
          <p:nvPr>
            <p:ph idx="1"/>
          </p:nvPr>
        </p:nvSpPr>
        <p:spPr/>
        <p:txBody>
          <a:bodyPr/>
          <a:lstStyle/>
          <a:p>
            <a:r>
              <a:rPr lang="hr-HR" dirty="0" err="1"/>
              <a:t>The</a:t>
            </a:r>
            <a:r>
              <a:rPr lang="hr-HR" dirty="0"/>
              <a:t> </a:t>
            </a:r>
            <a:r>
              <a:rPr lang="en-US" dirty="0"/>
              <a:t>size, weight, noise, and appearance of the hair dryer has dramatically changed from the heavy</a:t>
            </a:r>
            <a:r>
              <a:rPr lang="hr-HR" dirty="0"/>
              <a:t>,</a:t>
            </a:r>
            <a:r>
              <a:rPr lang="en-US" dirty="0"/>
              <a:t> bulky</a:t>
            </a:r>
            <a:r>
              <a:rPr lang="hr-HR" dirty="0"/>
              <a:t>,</a:t>
            </a:r>
            <a:r>
              <a:rPr lang="en-US" dirty="0"/>
              <a:t> </a:t>
            </a:r>
            <a:r>
              <a:rPr lang="hr-HR" dirty="0"/>
              <a:t>and </a:t>
            </a:r>
            <a:r>
              <a:rPr lang="en-US" dirty="0"/>
              <a:t>noisy contraptions of the early twentieth century, to the streamlined plastic people are used to today</a:t>
            </a:r>
            <a:r>
              <a:rPr lang="en-US" dirty="0" smtClean="0"/>
              <a:t>.</a:t>
            </a:r>
            <a:endParaRPr lang="hr-HR" dirty="0" smtClean="0"/>
          </a:p>
          <a:p>
            <a:endParaRPr lang="hr-HR" dirty="0"/>
          </a:p>
          <a:p>
            <a:r>
              <a:rPr lang="en-US" dirty="0"/>
              <a:t>There are two other major types of blow</a:t>
            </a:r>
            <a:r>
              <a:rPr lang="hr-HR" dirty="0"/>
              <a:t>: </a:t>
            </a:r>
            <a:r>
              <a:rPr lang="en-US" dirty="0"/>
              <a:t>the bonnet hair dryer and the rigid-hood dryer. The bonnet dryer</a:t>
            </a:r>
            <a:r>
              <a:rPr lang="hr-HR" dirty="0"/>
              <a:t>,</a:t>
            </a:r>
            <a:r>
              <a:rPr lang="en-US" dirty="0"/>
              <a:t> introduced in 1951</a:t>
            </a:r>
            <a:r>
              <a:rPr lang="hr-HR" dirty="0"/>
              <a:t>, </a:t>
            </a:r>
            <a:r>
              <a:rPr lang="en-US" dirty="0"/>
              <a:t>worked by having the dryer</a:t>
            </a:r>
            <a:r>
              <a:rPr lang="hr-HR" dirty="0"/>
              <a:t> </a:t>
            </a:r>
            <a:r>
              <a:rPr lang="en-US" dirty="0"/>
              <a:t>connected to a tube that went into a bonnet with holes in it</a:t>
            </a:r>
            <a:r>
              <a:rPr lang="hr-HR" dirty="0"/>
              <a:t>, </a:t>
            </a:r>
            <a:r>
              <a:rPr lang="en-US" dirty="0"/>
              <a:t>placed on top of a person's head.</a:t>
            </a:r>
            <a:r>
              <a:rPr lang="hr-HR" dirty="0"/>
              <a:t> </a:t>
            </a:r>
            <a:r>
              <a:rPr lang="hr-HR" dirty="0" err="1"/>
              <a:t>The</a:t>
            </a:r>
            <a:r>
              <a:rPr lang="hr-HR" dirty="0"/>
              <a:t> </a:t>
            </a:r>
            <a:r>
              <a:rPr lang="hr-HR" dirty="0" err="1"/>
              <a:t>rigid-hood</a:t>
            </a:r>
            <a:r>
              <a:rPr lang="hr-HR" dirty="0"/>
              <a:t> </a:t>
            </a:r>
            <a:r>
              <a:rPr lang="hr-HR" dirty="0" err="1"/>
              <a:t>dryer</a:t>
            </a:r>
            <a:r>
              <a:rPr lang="hr-HR" dirty="0"/>
              <a:t> </a:t>
            </a:r>
            <a:r>
              <a:rPr lang="en-US" dirty="0"/>
              <a:t>had a plastic helmet that </a:t>
            </a:r>
            <a:r>
              <a:rPr lang="hr-HR" dirty="0" err="1"/>
              <a:t>went</a:t>
            </a:r>
            <a:r>
              <a:rPr lang="en-US" dirty="0"/>
              <a:t> over the head. </a:t>
            </a:r>
            <a:r>
              <a:rPr lang="hr-HR" dirty="0" err="1"/>
              <a:t>It</a:t>
            </a:r>
            <a:r>
              <a:rPr lang="hr-HR" dirty="0"/>
              <a:t> </a:t>
            </a:r>
            <a:r>
              <a:rPr lang="hr-HR" dirty="0" err="1"/>
              <a:t>worked</a:t>
            </a:r>
            <a:r>
              <a:rPr lang="hr-HR" dirty="0"/>
              <a:t> </a:t>
            </a:r>
            <a:r>
              <a:rPr lang="en-US" dirty="0"/>
              <a:t>similarly to the bonnet dryer</a:t>
            </a:r>
            <a:r>
              <a:rPr lang="hr-HR" dirty="0"/>
              <a:t>,</a:t>
            </a:r>
            <a:r>
              <a:rPr lang="en-US" dirty="0"/>
              <a:t> but at a much higher wattage</a:t>
            </a:r>
            <a:r>
              <a:rPr lang="en-US" dirty="0" smtClean="0"/>
              <a:t>.</a:t>
            </a:r>
            <a:endParaRPr lang="hr-HR" dirty="0"/>
          </a:p>
        </p:txBody>
      </p:sp>
    </p:spTree>
    <p:extLst>
      <p:ext uri="{BB962C8B-B14F-4D97-AF65-F5344CB8AC3E}">
        <p14:creationId xmlns:p14="http://schemas.microsoft.com/office/powerpoint/2010/main" val="2051351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smtClean="0"/>
              <a:t>Visual</a:t>
            </a:r>
            <a:r>
              <a:rPr lang="hr-HR" dirty="0" smtClean="0"/>
              <a:t> </a:t>
            </a:r>
            <a:r>
              <a:rPr lang="hr-HR" dirty="0" err="1" smtClean="0"/>
              <a:t>history</a:t>
            </a:r>
            <a:endParaRPr lang="hr-HR" dirty="0"/>
          </a:p>
        </p:txBody>
      </p:sp>
      <p:sp>
        <p:nvSpPr>
          <p:cNvPr id="3" name="Rezervirano mjesto teksta 2"/>
          <p:cNvSpPr>
            <a:spLocks noGrp="1"/>
          </p:cNvSpPr>
          <p:nvPr>
            <p:ph type="body" idx="1"/>
          </p:nvPr>
        </p:nvSpPr>
        <p:spPr/>
        <p:txBody>
          <a:bodyPr/>
          <a:lstStyle/>
          <a:p>
            <a:r>
              <a:rPr lang="hr-HR" dirty="0" smtClean="0"/>
              <a:t>1890</a:t>
            </a:r>
            <a:endParaRPr lang="hr-HR" dirty="0"/>
          </a:p>
        </p:txBody>
      </p:sp>
      <p:sp>
        <p:nvSpPr>
          <p:cNvPr id="4" name="Rezervirano mjesto teksta 3"/>
          <p:cNvSpPr>
            <a:spLocks noGrp="1"/>
          </p:cNvSpPr>
          <p:nvPr>
            <p:ph type="body" sz="half" idx="15"/>
          </p:nvPr>
        </p:nvSpPr>
        <p:spPr/>
        <p:txBody>
          <a:bodyPr/>
          <a:lstStyle/>
          <a:p>
            <a:endParaRPr lang="hr-HR"/>
          </a:p>
        </p:txBody>
      </p:sp>
      <p:sp>
        <p:nvSpPr>
          <p:cNvPr id="5" name="Rezervirano mjesto teksta 4"/>
          <p:cNvSpPr>
            <a:spLocks noGrp="1"/>
          </p:cNvSpPr>
          <p:nvPr>
            <p:ph type="body" sz="quarter" idx="3"/>
          </p:nvPr>
        </p:nvSpPr>
        <p:spPr/>
        <p:txBody>
          <a:bodyPr/>
          <a:lstStyle/>
          <a:p>
            <a:r>
              <a:rPr lang="hr-HR" dirty="0" smtClean="0"/>
              <a:t>1911</a:t>
            </a:r>
            <a:endParaRPr lang="hr-HR" dirty="0"/>
          </a:p>
        </p:txBody>
      </p:sp>
      <p:sp>
        <p:nvSpPr>
          <p:cNvPr id="6" name="Rezervirano mjesto teksta 5"/>
          <p:cNvSpPr>
            <a:spLocks noGrp="1"/>
          </p:cNvSpPr>
          <p:nvPr>
            <p:ph type="body" sz="half" idx="16"/>
          </p:nvPr>
        </p:nvSpPr>
        <p:spPr/>
        <p:txBody>
          <a:bodyPr/>
          <a:lstStyle/>
          <a:p>
            <a:endParaRPr lang="hr-HR"/>
          </a:p>
        </p:txBody>
      </p:sp>
      <p:sp>
        <p:nvSpPr>
          <p:cNvPr id="7" name="Rezervirano mjesto teksta 6"/>
          <p:cNvSpPr>
            <a:spLocks noGrp="1"/>
          </p:cNvSpPr>
          <p:nvPr>
            <p:ph type="body" sz="quarter" idx="13"/>
          </p:nvPr>
        </p:nvSpPr>
        <p:spPr/>
        <p:txBody>
          <a:bodyPr/>
          <a:lstStyle/>
          <a:p>
            <a:r>
              <a:rPr lang="hr-HR" dirty="0" smtClean="0"/>
              <a:t>1915</a:t>
            </a:r>
            <a:endParaRPr lang="hr-HR" dirty="0"/>
          </a:p>
        </p:txBody>
      </p:sp>
      <p:sp>
        <p:nvSpPr>
          <p:cNvPr id="8" name="Rezervirano mjesto teksta 7"/>
          <p:cNvSpPr>
            <a:spLocks noGrp="1"/>
          </p:cNvSpPr>
          <p:nvPr>
            <p:ph type="body" sz="half" idx="17"/>
          </p:nvPr>
        </p:nvSpPr>
        <p:spPr/>
        <p:txBody>
          <a:bodyPr/>
          <a:lstStyle/>
          <a:p>
            <a:endParaRPr lang="hr-HR"/>
          </a:p>
        </p:txBody>
      </p:sp>
      <p:pic>
        <p:nvPicPr>
          <p:cNvPr id="5122" name="Picture 2" descr="http://brooklinehistoricalsociety.org/archives/images/pb_hair_dry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188" y="3330234"/>
            <a:ext cx="3487653" cy="246228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ildbeautyworld.com/wp-content/uploads/2014/05/hand_dryer_pat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865722" y="2822575"/>
            <a:ext cx="2493807" cy="347760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s-media-cache-ak0.pinimg.com/736x/d5/52/78/d552787540248261239a8b35919c3a9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2509" y="3231979"/>
            <a:ext cx="3515014" cy="2658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286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smtClean="0"/>
              <a:t>Visual</a:t>
            </a:r>
            <a:r>
              <a:rPr lang="hr-HR" dirty="0" smtClean="0"/>
              <a:t> </a:t>
            </a:r>
            <a:r>
              <a:rPr lang="hr-HR" dirty="0" err="1" smtClean="0"/>
              <a:t>history</a:t>
            </a:r>
            <a:endParaRPr lang="hr-HR" dirty="0"/>
          </a:p>
        </p:txBody>
      </p:sp>
      <p:sp>
        <p:nvSpPr>
          <p:cNvPr id="3" name="Rezervirano mjesto teksta 2"/>
          <p:cNvSpPr>
            <a:spLocks noGrp="1"/>
          </p:cNvSpPr>
          <p:nvPr>
            <p:ph type="body" idx="1"/>
          </p:nvPr>
        </p:nvSpPr>
        <p:spPr/>
        <p:txBody>
          <a:bodyPr/>
          <a:lstStyle/>
          <a:p>
            <a:r>
              <a:rPr lang="hr-HR" dirty="0" smtClean="0"/>
              <a:t>1920</a:t>
            </a:r>
            <a:endParaRPr lang="hr-HR" dirty="0"/>
          </a:p>
        </p:txBody>
      </p:sp>
      <p:sp>
        <p:nvSpPr>
          <p:cNvPr id="4" name="Rezervirano mjesto teksta 3"/>
          <p:cNvSpPr>
            <a:spLocks noGrp="1"/>
          </p:cNvSpPr>
          <p:nvPr>
            <p:ph type="body" sz="half" idx="15"/>
          </p:nvPr>
        </p:nvSpPr>
        <p:spPr/>
        <p:txBody>
          <a:bodyPr/>
          <a:lstStyle/>
          <a:p>
            <a:endParaRPr lang="hr-HR"/>
          </a:p>
        </p:txBody>
      </p:sp>
      <p:sp>
        <p:nvSpPr>
          <p:cNvPr id="5" name="Rezervirano mjesto teksta 4"/>
          <p:cNvSpPr>
            <a:spLocks noGrp="1"/>
          </p:cNvSpPr>
          <p:nvPr>
            <p:ph type="body" sz="quarter" idx="3"/>
          </p:nvPr>
        </p:nvSpPr>
        <p:spPr/>
        <p:txBody>
          <a:bodyPr/>
          <a:lstStyle/>
          <a:p>
            <a:r>
              <a:rPr lang="hr-HR" dirty="0" smtClean="0"/>
              <a:t>1960</a:t>
            </a:r>
            <a:endParaRPr lang="hr-HR" dirty="0"/>
          </a:p>
        </p:txBody>
      </p:sp>
      <p:sp>
        <p:nvSpPr>
          <p:cNvPr id="6" name="Rezervirano mjesto teksta 5"/>
          <p:cNvSpPr>
            <a:spLocks noGrp="1"/>
          </p:cNvSpPr>
          <p:nvPr>
            <p:ph type="body" sz="half" idx="16"/>
          </p:nvPr>
        </p:nvSpPr>
        <p:spPr/>
        <p:txBody>
          <a:bodyPr/>
          <a:lstStyle/>
          <a:p>
            <a:endParaRPr lang="hr-HR"/>
          </a:p>
        </p:txBody>
      </p:sp>
      <p:sp>
        <p:nvSpPr>
          <p:cNvPr id="7" name="Rezervirano mjesto teksta 6"/>
          <p:cNvSpPr>
            <a:spLocks noGrp="1"/>
          </p:cNvSpPr>
          <p:nvPr>
            <p:ph type="body" sz="quarter" idx="13"/>
          </p:nvPr>
        </p:nvSpPr>
        <p:spPr/>
        <p:txBody>
          <a:bodyPr/>
          <a:lstStyle/>
          <a:p>
            <a:r>
              <a:rPr lang="hr-HR" dirty="0" smtClean="0"/>
              <a:t>1970</a:t>
            </a:r>
            <a:endParaRPr lang="hr-HR" dirty="0"/>
          </a:p>
        </p:txBody>
      </p:sp>
      <p:sp>
        <p:nvSpPr>
          <p:cNvPr id="8" name="Rezervirano mjesto teksta 7"/>
          <p:cNvSpPr>
            <a:spLocks noGrp="1"/>
          </p:cNvSpPr>
          <p:nvPr>
            <p:ph type="body" sz="half" idx="17"/>
          </p:nvPr>
        </p:nvSpPr>
        <p:spPr/>
        <p:txBody>
          <a:bodyPr/>
          <a:lstStyle/>
          <a:p>
            <a:endParaRPr lang="hr-HR"/>
          </a:p>
        </p:txBody>
      </p:sp>
      <p:pic>
        <p:nvPicPr>
          <p:cNvPr id="6146" name="Picture 2" descr="http://wildbeautyworld.com/wp-content/uploads/2014/05/hair_dryer_conce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741" y="2819757"/>
            <a:ext cx="3452548" cy="348323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collectionsonline.nmsi.ac.uk/grabimg.php?kv=1635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6368" y="2904067"/>
            <a:ext cx="2235332" cy="336417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s://s-media-cache-ak0.pinimg.com/236x/43/77/fd/4377fd26f38ac0953e1ce51942e5159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7917" y="2832234"/>
            <a:ext cx="3458282" cy="3458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0237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smtClean="0"/>
              <a:t>Visual</a:t>
            </a:r>
            <a:r>
              <a:rPr lang="hr-HR" dirty="0" smtClean="0"/>
              <a:t> </a:t>
            </a:r>
            <a:r>
              <a:rPr lang="hr-HR" dirty="0" err="1" smtClean="0"/>
              <a:t>history</a:t>
            </a:r>
            <a:endParaRPr lang="hr-HR" dirty="0"/>
          </a:p>
        </p:txBody>
      </p:sp>
      <p:sp>
        <p:nvSpPr>
          <p:cNvPr id="5" name="Rezervirano mjesto teksta 4"/>
          <p:cNvSpPr>
            <a:spLocks noGrp="1"/>
          </p:cNvSpPr>
          <p:nvPr>
            <p:ph type="body" sz="quarter" idx="3"/>
          </p:nvPr>
        </p:nvSpPr>
        <p:spPr/>
        <p:txBody>
          <a:bodyPr/>
          <a:lstStyle/>
          <a:p>
            <a:r>
              <a:rPr lang="hr-HR" dirty="0" smtClean="0"/>
              <a:t>2000</a:t>
            </a:r>
            <a:endParaRPr lang="hr-HR" dirty="0"/>
          </a:p>
        </p:txBody>
      </p:sp>
      <p:sp>
        <p:nvSpPr>
          <p:cNvPr id="6" name="Rezervirano mjesto teksta 5"/>
          <p:cNvSpPr>
            <a:spLocks noGrp="1"/>
          </p:cNvSpPr>
          <p:nvPr>
            <p:ph type="body" sz="half" idx="16"/>
          </p:nvPr>
        </p:nvSpPr>
        <p:spPr/>
        <p:txBody>
          <a:bodyPr/>
          <a:lstStyle/>
          <a:p>
            <a:endParaRPr lang="hr-HR"/>
          </a:p>
        </p:txBody>
      </p:sp>
      <p:pic>
        <p:nvPicPr>
          <p:cNvPr id="7170" name="Picture 2" descr="http://image.made-in-china.com/43f34j00yFoaYMrRYEbc/Factory-Since-2000-New-Design-Hair-Styler-Dry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6277" y="2963334"/>
            <a:ext cx="3461477" cy="3461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9475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smtClean="0"/>
              <a:t>The</a:t>
            </a:r>
            <a:r>
              <a:rPr lang="hr-HR" dirty="0" smtClean="0"/>
              <a:t> </a:t>
            </a:r>
            <a:r>
              <a:rPr lang="hr-HR" dirty="0" err="1" smtClean="0"/>
              <a:t>history</a:t>
            </a:r>
            <a:r>
              <a:rPr lang="hr-HR" dirty="0" smtClean="0"/>
              <a:t> </a:t>
            </a:r>
            <a:r>
              <a:rPr lang="hr-HR" dirty="0" err="1" smtClean="0"/>
              <a:t>of</a:t>
            </a:r>
            <a:r>
              <a:rPr lang="hr-HR" dirty="0" smtClean="0"/>
              <a:t> </a:t>
            </a:r>
            <a:r>
              <a:rPr lang="hr-HR" dirty="0" err="1" smtClean="0"/>
              <a:t>the</a:t>
            </a:r>
            <a:r>
              <a:rPr lang="hr-HR" dirty="0" smtClean="0"/>
              <a:t> </a:t>
            </a:r>
            <a:r>
              <a:rPr lang="hr-HR" dirty="0" err="1" smtClean="0"/>
              <a:t>hair</a:t>
            </a:r>
            <a:r>
              <a:rPr lang="hr-HR" dirty="0" smtClean="0"/>
              <a:t> </a:t>
            </a:r>
            <a:r>
              <a:rPr lang="hr-HR" dirty="0" err="1" smtClean="0"/>
              <a:t>dryer</a:t>
            </a:r>
            <a:r>
              <a:rPr lang="hr-HR" dirty="0" smtClean="0"/>
              <a:t/>
            </a:r>
            <a:br>
              <a:rPr lang="hr-HR" dirty="0" smtClean="0"/>
            </a:br>
            <a:r>
              <a:rPr lang="hr-HR" dirty="0" smtClean="0"/>
              <a:t/>
            </a:r>
            <a:br>
              <a:rPr lang="hr-HR" dirty="0" smtClean="0"/>
            </a:br>
            <a:r>
              <a:rPr lang="hr-HR" dirty="0" smtClean="0"/>
              <a:t>eTwinning </a:t>
            </a:r>
            <a:r>
              <a:rPr lang="hr-HR" dirty="0" err="1" smtClean="0"/>
              <a:t>project</a:t>
            </a:r>
            <a:r>
              <a:rPr lang="hr-HR" dirty="0" smtClean="0"/>
              <a:t>:</a:t>
            </a:r>
            <a:br>
              <a:rPr lang="hr-HR" dirty="0" smtClean="0"/>
            </a:br>
            <a:r>
              <a:rPr lang="hr-HR" dirty="0" smtClean="0"/>
              <a:t>on </a:t>
            </a:r>
            <a:r>
              <a:rPr lang="hr-HR" dirty="0" err="1" smtClean="0"/>
              <a:t>the</a:t>
            </a:r>
            <a:r>
              <a:rPr lang="hr-HR" dirty="0" smtClean="0"/>
              <a:t> </a:t>
            </a:r>
            <a:r>
              <a:rPr lang="hr-HR" dirty="0" err="1" smtClean="0"/>
              <a:t>track</a:t>
            </a:r>
            <a:r>
              <a:rPr lang="hr-HR" dirty="0" smtClean="0"/>
              <a:t> </a:t>
            </a:r>
            <a:r>
              <a:rPr lang="hr-HR" dirty="0" err="1" smtClean="0"/>
              <a:t>of</a:t>
            </a:r>
            <a:r>
              <a:rPr lang="hr-HR" dirty="0" smtClean="0"/>
              <a:t> </a:t>
            </a:r>
            <a:r>
              <a:rPr lang="hr-HR" dirty="0" err="1" smtClean="0"/>
              <a:t>our</a:t>
            </a:r>
            <a:r>
              <a:rPr lang="hr-HR" dirty="0" smtClean="0"/>
              <a:t> </a:t>
            </a:r>
            <a:r>
              <a:rPr lang="hr-HR" dirty="0" err="1" smtClean="0"/>
              <a:t>recent</a:t>
            </a:r>
            <a:r>
              <a:rPr lang="hr-HR" dirty="0" smtClean="0"/>
              <a:t> past</a:t>
            </a:r>
            <a:endParaRPr lang="hr-HR" dirty="0"/>
          </a:p>
        </p:txBody>
      </p:sp>
      <p:sp>
        <p:nvSpPr>
          <p:cNvPr id="3" name="Rezervirano mjesto teksta 2"/>
          <p:cNvSpPr>
            <a:spLocks noGrp="1"/>
          </p:cNvSpPr>
          <p:nvPr>
            <p:ph type="body" sz="half" idx="2"/>
          </p:nvPr>
        </p:nvSpPr>
        <p:spPr>
          <a:xfrm>
            <a:off x="2256367" y="3153833"/>
            <a:ext cx="7471833" cy="2484967"/>
          </a:xfrm>
        </p:spPr>
        <p:txBody>
          <a:bodyPr>
            <a:normAutofit/>
          </a:bodyPr>
          <a:lstStyle/>
          <a:p>
            <a:r>
              <a:rPr lang="hr-HR" dirty="0" smtClean="0"/>
              <a:t>Ema </a:t>
            </a:r>
            <a:r>
              <a:rPr lang="hr-HR" dirty="0" err="1" smtClean="0"/>
              <a:t>Bilaver</a:t>
            </a:r>
            <a:r>
              <a:rPr lang="hr-HR" dirty="0" smtClean="0"/>
              <a:t>, 6th grade</a:t>
            </a:r>
          </a:p>
          <a:p>
            <a:r>
              <a:rPr lang="hr-HR" dirty="0" smtClean="0"/>
              <a:t>II. osnovna škola Čakovec, Croatia</a:t>
            </a:r>
          </a:p>
          <a:p>
            <a:r>
              <a:rPr lang="hr-HR" dirty="0" err="1" smtClean="0"/>
              <a:t>Teacher</a:t>
            </a:r>
            <a:r>
              <a:rPr lang="hr-HR" dirty="0" smtClean="0"/>
              <a:t>: Iva </a:t>
            </a:r>
            <a:r>
              <a:rPr lang="hr-HR" dirty="0" err="1" smtClean="0"/>
              <a:t>Naranđa</a:t>
            </a:r>
            <a:endParaRPr lang="hr-HR" dirty="0" smtClean="0"/>
          </a:p>
          <a:p>
            <a:endParaRPr lang="hr-HR" dirty="0"/>
          </a:p>
          <a:p>
            <a:r>
              <a:rPr lang="hr-HR" dirty="0" err="1" smtClean="0"/>
              <a:t>Source</a:t>
            </a:r>
            <a:r>
              <a:rPr lang="hr-HR" dirty="0" smtClean="0"/>
              <a:t>:</a:t>
            </a:r>
          </a:p>
          <a:p>
            <a:r>
              <a:rPr lang="hr-HR" dirty="0"/>
              <a:t>https://en.wikipedia.org/wiki/Hair_dryer</a:t>
            </a:r>
            <a:endParaRPr lang="hr-HR" dirty="0"/>
          </a:p>
        </p:txBody>
      </p:sp>
    </p:spTree>
    <p:extLst>
      <p:ext uri="{BB962C8B-B14F-4D97-AF65-F5344CB8AC3E}">
        <p14:creationId xmlns:p14="http://schemas.microsoft.com/office/powerpoint/2010/main" val="3625646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smtClean="0"/>
              <a:t>The</a:t>
            </a:r>
            <a:r>
              <a:rPr lang="hr-HR" dirty="0" smtClean="0"/>
              <a:t> </a:t>
            </a:r>
            <a:r>
              <a:rPr lang="hr-HR" dirty="0" err="1" smtClean="0"/>
              <a:t>Definition</a:t>
            </a:r>
            <a:r>
              <a:rPr lang="hr-HR" dirty="0" smtClean="0"/>
              <a:t> </a:t>
            </a:r>
            <a:r>
              <a:rPr lang="hr-HR" dirty="0" err="1" smtClean="0"/>
              <a:t>of</a:t>
            </a:r>
            <a:r>
              <a:rPr lang="hr-HR" dirty="0" smtClean="0"/>
              <a:t> a </a:t>
            </a:r>
            <a:r>
              <a:rPr lang="hr-HR" dirty="0" err="1" smtClean="0"/>
              <a:t>Hair</a:t>
            </a:r>
            <a:r>
              <a:rPr lang="hr-HR" dirty="0" smtClean="0"/>
              <a:t> </a:t>
            </a:r>
            <a:r>
              <a:rPr lang="hr-HR" dirty="0" err="1" smtClean="0"/>
              <a:t>Dryer</a:t>
            </a:r>
            <a:endParaRPr lang="hr-HR" dirty="0"/>
          </a:p>
        </p:txBody>
      </p:sp>
      <p:sp>
        <p:nvSpPr>
          <p:cNvPr id="3" name="Rezervirano mjesto sadržaja 2"/>
          <p:cNvSpPr>
            <a:spLocks noGrp="1"/>
          </p:cNvSpPr>
          <p:nvPr>
            <p:ph idx="1"/>
          </p:nvPr>
        </p:nvSpPr>
        <p:spPr>
          <a:xfrm>
            <a:off x="685800" y="2194560"/>
            <a:ext cx="10820400" cy="4663440"/>
          </a:xfrm>
        </p:spPr>
        <p:txBody>
          <a:bodyPr/>
          <a:lstStyle/>
          <a:p>
            <a:r>
              <a:rPr lang="hr-HR" dirty="0" smtClean="0"/>
              <a:t>A </a:t>
            </a:r>
            <a:r>
              <a:rPr lang="hr-HR" dirty="0" err="1" smtClean="0"/>
              <a:t>hair</a:t>
            </a:r>
            <a:r>
              <a:rPr lang="hr-HR" dirty="0" smtClean="0"/>
              <a:t> </a:t>
            </a:r>
            <a:r>
              <a:rPr lang="hr-HR" dirty="0" err="1" smtClean="0"/>
              <a:t>dryer</a:t>
            </a:r>
            <a:r>
              <a:rPr lang="hr-HR" dirty="0" smtClean="0"/>
              <a:t> </a:t>
            </a:r>
            <a:r>
              <a:rPr lang="hr-HR" dirty="0" err="1" smtClean="0"/>
              <a:t>or</a:t>
            </a:r>
            <a:r>
              <a:rPr lang="hr-HR" dirty="0" smtClean="0"/>
              <a:t> </a:t>
            </a:r>
            <a:r>
              <a:rPr lang="hr-HR" dirty="0" err="1" smtClean="0"/>
              <a:t>blow</a:t>
            </a:r>
            <a:r>
              <a:rPr lang="hr-HR" dirty="0" smtClean="0"/>
              <a:t> </a:t>
            </a:r>
            <a:r>
              <a:rPr lang="hr-HR" dirty="0" err="1" smtClean="0"/>
              <a:t>dryer</a:t>
            </a:r>
            <a:r>
              <a:rPr lang="hr-HR" dirty="0" smtClean="0"/>
              <a:t> </a:t>
            </a:r>
            <a:r>
              <a:rPr lang="hr-HR" dirty="0" err="1" smtClean="0"/>
              <a:t>is</a:t>
            </a:r>
            <a:r>
              <a:rPr lang="hr-HR" dirty="0" smtClean="0"/>
              <a:t> </a:t>
            </a:r>
            <a:r>
              <a:rPr lang="hr-HR" dirty="0" err="1" smtClean="0"/>
              <a:t>an</a:t>
            </a:r>
            <a:r>
              <a:rPr lang="hr-HR" dirty="0"/>
              <a:t> </a:t>
            </a:r>
            <a:r>
              <a:rPr lang="hr-HR" dirty="0" err="1" smtClean="0"/>
              <a:t>electromechanical</a:t>
            </a:r>
            <a:r>
              <a:rPr lang="hr-HR" dirty="0" smtClean="0"/>
              <a:t> </a:t>
            </a:r>
            <a:r>
              <a:rPr lang="hr-HR" dirty="0" err="1" smtClean="0"/>
              <a:t>device</a:t>
            </a:r>
            <a:r>
              <a:rPr lang="hr-HR" dirty="0" smtClean="0"/>
              <a:t> </a:t>
            </a:r>
            <a:r>
              <a:rPr lang="en-US" dirty="0" smtClean="0"/>
              <a:t>designed </a:t>
            </a:r>
            <a:r>
              <a:rPr lang="en-US" dirty="0"/>
              <a:t>to blow normal or hot air over damp hair, in order to accelerate </a:t>
            </a:r>
            <a:r>
              <a:rPr lang="en-US" dirty="0" err="1" smtClean="0"/>
              <a:t>th</a:t>
            </a:r>
            <a:r>
              <a:rPr lang="hr-HR" dirty="0" smtClean="0"/>
              <a:t>e </a:t>
            </a:r>
            <a:r>
              <a:rPr lang="hr-HR" dirty="0" err="1" smtClean="0"/>
              <a:t>evaporation</a:t>
            </a:r>
            <a:r>
              <a:rPr lang="hr-HR" dirty="0" smtClean="0"/>
              <a:t> </a:t>
            </a:r>
            <a:r>
              <a:rPr lang="en-US" dirty="0" smtClean="0"/>
              <a:t>of </a:t>
            </a:r>
            <a:r>
              <a:rPr lang="en-US" dirty="0"/>
              <a:t>water particles </a:t>
            </a:r>
            <a:r>
              <a:rPr lang="en-US" dirty="0" smtClean="0"/>
              <a:t>and </a:t>
            </a:r>
            <a:r>
              <a:rPr lang="en-US" dirty="0"/>
              <a:t>dry the </a:t>
            </a:r>
            <a:r>
              <a:rPr lang="en-US" dirty="0" smtClean="0"/>
              <a:t>hair</a:t>
            </a:r>
            <a:r>
              <a:rPr lang="hr-HR" dirty="0" smtClean="0"/>
              <a:t>.</a:t>
            </a:r>
          </a:p>
          <a:p>
            <a:r>
              <a:rPr lang="en-US" dirty="0" smtClean="0"/>
              <a:t>Blow </a:t>
            </a:r>
            <a:r>
              <a:rPr lang="en-US" dirty="0"/>
              <a:t>dryers are used both </a:t>
            </a:r>
            <a:r>
              <a:rPr lang="en-US" dirty="0" smtClean="0"/>
              <a:t>in</a:t>
            </a:r>
            <a:r>
              <a:rPr lang="hr-HR" dirty="0" smtClean="0"/>
              <a:t> </a:t>
            </a:r>
            <a:r>
              <a:rPr lang="hr-HR" dirty="0" err="1" smtClean="0"/>
              <a:t>beauty</a:t>
            </a:r>
            <a:r>
              <a:rPr lang="hr-HR" dirty="0" smtClean="0"/>
              <a:t> </a:t>
            </a:r>
            <a:r>
              <a:rPr lang="hr-HR" dirty="0" err="1" smtClean="0"/>
              <a:t>salons</a:t>
            </a:r>
            <a:r>
              <a:rPr lang="hr-HR" dirty="0" smtClean="0"/>
              <a:t> </a:t>
            </a:r>
            <a:r>
              <a:rPr lang="en-US" dirty="0" smtClean="0"/>
              <a:t>by </a:t>
            </a:r>
            <a:r>
              <a:rPr lang="en-US" dirty="0"/>
              <a:t>professional stylists, and in the average household by consumers.</a:t>
            </a:r>
            <a:endParaRPr lang="hr-HR" dirty="0"/>
          </a:p>
        </p:txBody>
      </p:sp>
    </p:spTree>
    <p:extLst>
      <p:ext uri="{BB962C8B-B14F-4D97-AF65-F5344CB8AC3E}">
        <p14:creationId xmlns:p14="http://schemas.microsoft.com/office/powerpoint/2010/main" val="2331512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First </a:t>
            </a:r>
            <a:r>
              <a:rPr lang="hr-HR" dirty="0" err="1" smtClean="0"/>
              <a:t>appearance</a:t>
            </a:r>
            <a:endParaRPr lang="hr-HR" dirty="0"/>
          </a:p>
        </p:txBody>
      </p:sp>
      <p:pic>
        <p:nvPicPr>
          <p:cNvPr id="2052" name="Picture 4" descr="http://1.mshcdn.com/wp-content/uploads/2015/08/hairdryers-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2018" y="2352944"/>
            <a:ext cx="4601121" cy="343933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upload.wikimedia.org/wikipedia/commons/e/e0/Excelsior_hair_dryer_196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7897" y="2057401"/>
            <a:ext cx="4038599" cy="4030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8013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First </a:t>
            </a:r>
            <a:r>
              <a:rPr lang="hr-HR" dirty="0" err="1" smtClean="0"/>
              <a:t>appearance</a:t>
            </a:r>
            <a:endParaRPr lang="hr-HR" dirty="0"/>
          </a:p>
        </p:txBody>
      </p:sp>
      <p:sp>
        <p:nvSpPr>
          <p:cNvPr id="3" name="Rezervirano mjesto sadržaja 2"/>
          <p:cNvSpPr>
            <a:spLocks noGrp="1"/>
          </p:cNvSpPr>
          <p:nvPr>
            <p:ph idx="1"/>
          </p:nvPr>
        </p:nvSpPr>
        <p:spPr>
          <a:xfrm>
            <a:off x="639306" y="2214233"/>
            <a:ext cx="8024246" cy="3954747"/>
          </a:xfrm>
        </p:spPr>
        <p:txBody>
          <a:bodyPr wrap="square">
            <a:noAutofit/>
          </a:bodyPr>
          <a:lstStyle/>
          <a:p>
            <a:r>
              <a:rPr lang="en-US" dirty="0"/>
              <a:t>In 1890 the first hairdryer was invented </a:t>
            </a:r>
            <a:r>
              <a:rPr lang="en-US" dirty="0" smtClean="0"/>
              <a:t>by</a:t>
            </a:r>
            <a:r>
              <a:rPr lang="hr-HR" dirty="0" smtClean="0"/>
              <a:t> a</a:t>
            </a:r>
            <a:r>
              <a:rPr lang="en-US" dirty="0" smtClean="0"/>
              <a:t> </a:t>
            </a:r>
            <a:r>
              <a:rPr lang="en-US" dirty="0" err="1"/>
              <a:t>french</a:t>
            </a:r>
            <a:r>
              <a:rPr lang="en-US" dirty="0"/>
              <a:t> stylist, </a:t>
            </a:r>
            <a:r>
              <a:rPr lang="hr-HR" dirty="0" err="1" smtClean="0"/>
              <a:t>Alexander</a:t>
            </a:r>
            <a:r>
              <a:rPr lang="hr-HR" dirty="0" smtClean="0"/>
              <a:t> </a:t>
            </a:r>
            <a:r>
              <a:rPr lang="hr-HR" dirty="0" err="1" smtClean="0"/>
              <a:t>Godefroy</a:t>
            </a:r>
            <a:r>
              <a:rPr lang="en-US" dirty="0" smtClean="0"/>
              <a:t>. </a:t>
            </a:r>
            <a:r>
              <a:rPr lang="en-US" dirty="0"/>
              <a:t>His invention was a large, seated version that consisted of a bonnet that </a:t>
            </a:r>
            <a:r>
              <a:rPr lang="en-US" dirty="0" err="1"/>
              <a:t>attatched</a:t>
            </a:r>
            <a:r>
              <a:rPr lang="en-US" dirty="0"/>
              <a:t> to the chimney pipe of a gas stove. </a:t>
            </a:r>
            <a:r>
              <a:rPr lang="en-US" dirty="0" err="1" smtClean="0"/>
              <a:t>Godef</a:t>
            </a:r>
            <a:r>
              <a:rPr lang="hr-HR" dirty="0" smtClean="0"/>
              <a:t>r</a:t>
            </a:r>
            <a:r>
              <a:rPr lang="en-US" dirty="0" smtClean="0"/>
              <a:t>oy </a:t>
            </a:r>
            <a:r>
              <a:rPr lang="en-US" dirty="0"/>
              <a:t>invented it for use in </a:t>
            </a:r>
            <a:r>
              <a:rPr lang="hr-HR" dirty="0" err="1" smtClean="0"/>
              <a:t>his</a:t>
            </a:r>
            <a:r>
              <a:rPr lang="hr-HR" dirty="0" smtClean="0"/>
              <a:t> </a:t>
            </a:r>
            <a:r>
              <a:rPr lang="hr-HR" dirty="0" err="1" smtClean="0"/>
              <a:t>hair</a:t>
            </a:r>
            <a:r>
              <a:rPr lang="hr-HR" dirty="0" smtClean="0"/>
              <a:t> salon</a:t>
            </a:r>
            <a:r>
              <a:rPr lang="en-US" dirty="0"/>
              <a:t> in </a:t>
            </a:r>
            <a:r>
              <a:rPr lang="en-US" dirty="0" smtClean="0"/>
              <a:t>France</a:t>
            </a:r>
            <a:r>
              <a:rPr lang="hr-HR" dirty="0" smtClean="0"/>
              <a:t>.</a:t>
            </a:r>
          </a:p>
        </p:txBody>
      </p:sp>
      <p:pic>
        <p:nvPicPr>
          <p:cNvPr id="1026" name="Picture 2" descr="https://upload.wikimedia.org/wikipedia/commons/5/5c/Girl_under_hair_dryer,_195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67642" y="2214233"/>
            <a:ext cx="2638558" cy="3954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88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First </a:t>
            </a:r>
            <a:r>
              <a:rPr lang="hr-HR" dirty="0" err="1" smtClean="0"/>
              <a:t>appearance</a:t>
            </a:r>
            <a:endParaRPr lang="hr-HR" dirty="0"/>
          </a:p>
        </p:txBody>
      </p:sp>
      <p:sp>
        <p:nvSpPr>
          <p:cNvPr id="3" name="Rezervirano mjesto sadržaja 2"/>
          <p:cNvSpPr>
            <a:spLocks noGrp="1"/>
          </p:cNvSpPr>
          <p:nvPr>
            <p:ph idx="1"/>
          </p:nvPr>
        </p:nvSpPr>
        <p:spPr/>
        <p:txBody>
          <a:bodyPr/>
          <a:lstStyle/>
          <a:p>
            <a:r>
              <a:rPr lang="en-US" dirty="0"/>
              <a:t>A hair hood dryer has a hard plastic dome that comes down and fits over a person's head in order to dry their hair. Hot air is blown out through the tiny openings around the inside of the dome so the person's hair is dried evenly.</a:t>
            </a:r>
          </a:p>
          <a:p>
            <a:r>
              <a:rPr lang="en-US" dirty="0"/>
              <a:t>It was an Armenian American inventor Gabriel Kazanjian who patented the first blow dryer in America in 1911.</a:t>
            </a:r>
          </a:p>
          <a:p>
            <a:pPr marL="0" indent="0">
              <a:buNone/>
            </a:pPr>
            <a:endParaRPr lang="hr-HR" dirty="0"/>
          </a:p>
        </p:txBody>
      </p:sp>
    </p:spTree>
    <p:extLst>
      <p:ext uri="{BB962C8B-B14F-4D97-AF65-F5344CB8AC3E}">
        <p14:creationId xmlns:p14="http://schemas.microsoft.com/office/powerpoint/2010/main" val="3693514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smtClean="0"/>
              <a:t>Evolution</a:t>
            </a:r>
            <a:endParaRPr lang="hr-HR" dirty="0"/>
          </a:p>
        </p:txBody>
      </p:sp>
      <p:pic>
        <p:nvPicPr>
          <p:cNvPr id="3074" name="Picture 2" descr="http://3.bp.blogspot.com/_JUxGhWCivCc/TOjA9kwC_UI/AAAAAAAAADo/e6jhVIgS1UA/s1600/evolution%2Bof%2Bthe%2Bhair%2Bdry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416" y="1410887"/>
            <a:ext cx="5071518" cy="507151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gajitz.com/wp-content/uploads/2011/03/evolution-of-hair-dryer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9205" y="3003671"/>
            <a:ext cx="445770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0536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smtClean="0"/>
              <a:t>evolution</a:t>
            </a:r>
            <a:endParaRPr lang="hr-HR" dirty="0"/>
          </a:p>
        </p:txBody>
      </p:sp>
      <p:sp>
        <p:nvSpPr>
          <p:cNvPr id="3" name="Rezervirano mjesto sadržaja 2"/>
          <p:cNvSpPr>
            <a:spLocks noGrp="1"/>
          </p:cNvSpPr>
          <p:nvPr>
            <p:ph idx="1"/>
          </p:nvPr>
        </p:nvSpPr>
        <p:spPr>
          <a:xfrm>
            <a:off x="685800" y="2194560"/>
            <a:ext cx="5779394" cy="4024125"/>
          </a:xfrm>
        </p:spPr>
        <p:txBody>
          <a:bodyPr/>
          <a:lstStyle/>
          <a:p>
            <a:r>
              <a:rPr lang="en-US" dirty="0"/>
              <a:t>It was not until around 1915 that the hair dryer began to go on the market in handheld form. This was due to innovations by National Stamping and </a:t>
            </a:r>
            <a:r>
              <a:rPr lang="en-US" dirty="0" err="1"/>
              <a:t>Electricworks</a:t>
            </a:r>
            <a:r>
              <a:rPr lang="en-US" dirty="0"/>
              <a:t> under the white </a:t>
            </a:r>
            <a:r>
              <a:rPr lang="en-US" dirty="0" smtClean="0"/>
              <a:t>cross brand,</a:t>
            </a:r>
            <a:r>
              <a:rPr lang="en-US" baseline="30000" dirty="0" smtClean="0"/>
              <a:t> </a:t>
            </a:r>
            <a:r>
              <a:rPr lang="en-US" dirty="0"/>
              <a:t> and later U.S. Racine Universal </a:t>
            </a:r>
            <a:r>
              <a:rPr lang="en-US" dirty="0" smtClean="0"/>
              <a:t>Motor.</a:t>
            </a:r>
            <a:endParaRPr lang="hr-HR" dirty="0" smtClean="0"/>
          </a:p>
        </p:txBody>
      </p:sp>
      <p:pic>
        <p:nvPicPr>
          <p:cNvPr id="2050" name="Picture 2" descr="http://cdn-img.instyle.com/sites/default/files/styles/622x350/public/images/2015/05/051415-hair-dryer-history-lead.jpg?itok=uYiYUMvY"/>
          <p:cNvPicPr>
            <a:picLocks noChangeAspect="1" noChangeArrowheads="1"/>
          </p:cNvPicPr>
          <p:nvPr/>
        </p:nvPicPr>
        <p:blipFill rotWithShape="1">
          <a:blip r:embed="rId2">
            <a:extLst>
              <a:ext uri="{28A0092B-C50C-407E-A947-70E740481C1C}">
                <a14:useLocalDpi xmlns:a14="http://schemas.microsoft.com/office/drawing/2010/main" val="0"/>
              </a:ext>
            </a:extLst>
          </a:blip>
          <a:srcRect l="31592"/>
          <a:stretch/>
        </p:blipFill>
        <p:spPr bwMode="auto">
          <a:xfrm>
            <a:off x="6606862" y="2194560"/>
            <a:ext cx="4899338" cy="4030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0249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smtClean="0"/>
              <a:t>evolution</a:t>
            </a:r>
            <a:endParaRPr lang="hr-HR" dirty="0"/>
          </a:p>
        </p:txBody>
      </p:sp>
      <p:sp>
        <p:nvSpPr>
          <p:cNvPr id="3" name="Rezervirano mjesto sadržaja 2"/>
          <p:cNvSpPr>
            <a:spLocks noGrp="1"/>
          </p:cNvSpPr>
          <p:nvPr>
            <p:ph idx="1"/>
          </p:nvPr>
        </p:nvSpPr>
        <p:spPr/>
        <p:txBody>
          <a:bodyPr/>
          <a:lstStyle/>
          <a:p>
            <a:r>
              <a:rPr lang="en-US" dirty="0"/>
              <a:t>Since the 1920s, development of the hair dryer has mainly focused on improving the wattage and superficial exterior and material changes. In fact, the mechanism of the dryer has not had any significant changes since its inception. One of the more important changes for the hair dryer is having the materials change to plastic so that it is more lightweight. </a:t>
            </a:r>
          </a:p>
        </p:txBody>
      </p:sp>
    </p:spTree>
    <p:extLst>
      <p:ext uri="{BB962C8B-B14F-4D97-AF65-F5344CB8AC3E}">
        <p14:creationId xmlns:p14="http://schemas.microsoft.com/office/powerpoint/2010/main" val="1458995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smtClean="0"/>
              <a:t>Hair</a:t>
            </a:r>
            <a:r>
              <a:rPr lang="hr-HR" dirty="0" smtClean="0"/>
              <a:t> </a:t>
            </a:r>
            <a:r>
              <a:rPr lang="hr-HR" dirty="0" err="1" smtClean="0"/>
              <a:t>dryers</a:t>
            </a:r>
            <a:r>
              <a:rPr lang="hr-HR" dirty="0" smtClean="0"/>
              <a:t> </a:t>
            </a:r>
            <a:r>
              <a:rPr lang="hr-HR" dirty="0" err="1" smtClean="0"/>
              <a:t>today</a:t>
            </a:r>
            <a:endParaRPr lang="hr-HR" dirty="0"/>
          </a:p>
        </p:txBody>
      </p:sp>
      <p:pic>
        <p:nvPicPr>
          <p:cNvPr id="4098" name="Picture 2" descr="http://media2.s-nbcnews.com/j/newscms/2016_17/1065576/dyson-hairdryer-002-split-tease-today-160427_95fd7a38de56134ae1521dbb79a776b3.today-inline-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384947"/>
            <a:ext cx="6667500" cy="37528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resources.mynewsdesk.com/image/upload/t_next_gen_article_large_480/ww8hlx29qkakgbbdrcp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2830" y="2166229"/>
            <a:ext cx="3959326" cy="4190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542985"/>
      </p:ext>
    </p:extLst>
  </p:cSld>
  <p:clrMapOvr>
    <a:masterClrMapping/>
  </p:clrMapOvr>
  <p:timing>
    <p:tnLst>
      <p:par>
        <p:cTn id="1" dur="indefinite" restart="never" nodeType="tmRoot"/>
      </p:par>
    </p:tnLst>
  </p:timing>
</p:sld>
</file>

<file path=ppt/theme/theme1.xml><?xml version="1.0" encoding="utf-8"?>
<a:theme xmlns:a="http://schemas.openxmlformats.org/drawingml/2006/main" name="Isparavanje">
  <a:themeElements>
    <a:clrScheme name="Isparavanje">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Isparavanje">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sparavanje">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Isparavanje</Template>
  <TotalTime>105</TotalTime>
  <Words>417</Words>
  <Application>Microsoft Office PowerPoint</Application>
  <PresentationFormat>Široki zaslon</PresentationFormat>
  <Paragraphs>40</Paragraphs>
  <Slides>15</Slides>
  <Notes>0</Notes>
  <HiddenSlides>0</HiddenSlides>
  <MMClips>0</MMClips>
  <ScaleCrop>false</ScaleCrop>
  <HeadingPairs>
    <vt:vector size="6" baseType="variant">
      <vt:variant>
        <vt:lpstr>Korišteni fontovi</vt:lpstr>
      </vt:variant>
      <vt:variant>
        <vt:i4>2</vt:i4>
      </vt:variant>
      <vt:variant>
        <vt:lpstr>Tema</vt:lpstr>
      </vt:variant>
      <vt:variant>
        <vt:i4>1</vt:i4>
      </vt:variant>
      <vt:variant>
        <vt:lpstr>Naslovi slajdova</vt:lpstr>
      </vt:variant>
      <vt:variant>
        <vt:i4>15</vt:i4>
      </vt:variant>
    </vt:vector>
  </HeadingPairs>
  <TitlesOfParts>
    <vt:vector size="18" baseType="lpstr">
      <vt:lpstr>Arial</vt:lpstr>
      <vt:lpstr>Century Gothic</vt:lpstr>
      <vt:lpstr>Isparavanje</vt:lpstr>
      <vt:lpstr>The History of the Hair Dryer</vt:lpstr>
      <vt:lpstr>The Definition of a Hair Dryer</vt:lpstr>
      <vt:lpstr>First appearance</vt:lpstr>
      <vt:lpstr>First appearance</vt:lpstr>
      <vt:lpstr>First appearance</vt:lpstr>
      <vt:lpstr>Evolution</vt:lpstr>
      <vt:lpstr>evolution</vt:lpstr>
      <vt:lpstr>evolution</vt:lpstr>
      <vt:lpstr>Hair dryers today</vt:lpstr>
      <vt:lpstr>Hair dryers today</vt:lpstr>
      <vt:lpstr>Hair dryers today</vt:lpstr>
      <vt:lpstr>Visual history</vt:lpstr>
      <vt:lpstr>Visual history</vt:lpstr>
      <vt:lpstr>Visual history</vt:lpstr>
      <vt:lpstr>The history of the hair dryer  eTwinning project: on the track of our recent past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History of the Hair Dryer</dc:title>
  <dc:creator>ucenik</dc:creator>
  <cp:lastModifiedBy>II. OŠ ČAKOVEC</cp:lastModifiedBy>
  <cp:revision>14</cp:revision>
  <dcterms:created xsi:type="dcterms:W3CDTF">2016-05-23T11:48:54Z</dcterms:created>
  <dcterms:modified xsi:type="dcterms:W3CDTF">2016-06-07T07:12:03Z</dcterms:modified>
</cp:coreProperties>
</file>