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66" r:id="rId4"/>
    <p:sldId id="258" r:id="rId5"/>
    <p:sldId id="264" r:id="rId6"/>
    <p:sldId id="265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8BDD-553D-4466-A534-E3F651DA5B56}" type="datetimeFigureOut">
              <a:rPr lang="hr-HR" smtClean="0"/>
              <a:t>8.6.2016.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012C-634E-481C-AEB3-14E150770A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520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8BDD-553D-4466-A534-E3F651DA5B56}" type="datetimeFigureOut">
              <a:rPr lang="hr-HR" smtClean="0"/>
              <a:t>8.6.2016.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012C-634E-481C-AEB3-14E150770A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191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2D918BDD-553D-4466-A534-E3F651DA5B56}" type="datetimeFigureOut">
              <a:rPr lang="hr-HR" smtClean="0"/>
              <a:t>8.6.2016.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BB95012C-634E-481C-AEB3-14E150770A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697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8BDD-553D-4466-A534-E3F651DA5B56}" type="datetimeFigureOut">
              <a:rPr lang="hr-HR" smtClean="0"/>
              <a:t>8.6.2016.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012C-634E-481C-AEB3-14E150770A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109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918BDD-553D-4466-A534-E3F651DA5B56}" type="datetimeFigureOut">
              <a:rPr lang="hr-HR" smtClean="0"/>
              <a:t>8.6.2016.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95012C-634E-481C-AEB3-14E150770A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1118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8BDD-553D-4466-A534-E3F651DA5B56}" type="datetimeFigureOut">
              <a:rPr lang="hr-HR" smtClean="0"/>
              <a:t>8.6.2016.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012C-634E-481C-AEB3-14E150770A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706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8BDD-553D-4466-A534-E3F651DA5B56}" type="datetimeFigureOut">
              <a:rPr lang="hr-HR" smtClean="0"/>
              <a:t>8.6.2016.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012C-634E-481C-AEB3-14E150770A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2566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8BDD-553D-4466-A534-E3F651DA5B56}" type="datetimeFigureOut">
              <a:rPr lang="hr-HR" smtClean="0"/>
              <a:t>8.6.2016.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012C-634E-481C-AEB3-14E150770A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663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8BDD-553D-4466-A534-E3F651DA5B56}" type="datetimeFigureOut">
              <a:rPr lang="hr-HR" smtClean="0"/>
              <a:t>8.6.2016.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012C-634E-481C-AEB3-14E150770A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651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8BDD-553D-4466-A534-E3F651DA5B56}" type="datetimeFigureOut">
              <a:rPr lang="hr-HR" smtClean="0"/>
              <a:t>8.6.2016.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012C-634E-481C-AEB3-14E150770A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26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8BDD-553D-4466-A534-E3F651DA5B56}" type="datetimeFigureOut">
              <a:rPr lang="hr-HR" smtClean="0"/>
              <a:t>8.6.2016.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012C-634E-481C-AEB3-14E150770A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155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2D918BDD-553D-4466-A534-E3F651DA5B56}" type="datetimeFigureOut">
              <a:rPr lang="hr-HR" smtClean="0"/>
              <a:t>8.6.2016.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BB95012C-634E-481C-AEB3-14E150770A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69750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69327"/>
            <a:ext cx="9144000" cy="2387600"/>
          </a:xfrm>
        </p:spPr>
        <p:txBody>
          <a:bodyPr>
            <a:normAutofit/>
          </a:bodyPr>
          <a:lstStyle/>
          <a:p>
            <a:r>
              <a:rPr lang="hr-HR" sz="9600" smtClean="0">
                <a:solidFill>
                  <a:schemeClr val="tx1"/>
                </a:solidFill>
              </a:rPr>
              <a:t>P</a:t>
            </a:r>
            <a:r>
              <a:rPr lang="hr-HR" sz="9600" smtClean="0">
                <a:solidFill>
                  <a:srgbClr val="92D050"/>
                </a:solidFill>
              </a:rPr>
              <a:t>r</a:t>
            </a:r>
            <a:r>
              <a:rPr lang="hr-HR" sz="9600" smtClean="0">
                <a:solidFill>
                  <a:schemeClr val="tx1"/>
                </a:solidFill>
              </a:rPr>
              <a:t>o</a:t>
            </a:r>
            <a:r>
              <a:rPr lang="hr-HR" sz="9600" smtClean="0">
                <a:solidFill>
                  <a:srgbClr val="92D050"/>
                </a:solidFill>
              </a:rPr>
              <a:t>j</a:t>
            </a:r>
            <a:r>
              <a:rPr lang="hr-HR" sz="9600" smtClean="0">
                <a:solidFill>
                  <a:schemeClr val="tx1"/>
                </a:solidFill>
              </a:rPr>
              <a:t>e</a:t>
            </a:r>
            <a:r>
              <a:rPr lang="hr-HR" sz="9600" smtClean="0">
                <a:solidFill>
                  <a:srgbClr val="92D050"/>
                </a:solidFill>
              </a:rPr>
              <a:t>c</a:t>
            </a:r>
            <a:r>
              <a:rPr lang="hr-HR" sz="9600" smtClean="0">
                <a:solidFill>
                  <a:schemeClr val="tx1"/>
                </a:solidFill>
              </a:rPr>
              <a:t>t</a:t>
            </a:r>
            <a:r>
              <a:rPr lang="hr-HR" sz="9600" smtClean="0">
                <a:solidFill>
                  <a:srgbClr val="92D050"/>
                </a:solidFill>
              </a:rPr>
              <a:t>o</a:t>
            </a:r>
            <a:r>
              <a:rPr lang="hr-HR" sz="9600" smtClean="0">
                <a:solidFill>
                  <a:schemeClr val="tx1"/>
                </a:solidFill>
              </a:rPr>
              <a:t>r</a:t>
            </a:r>
            <a:endParaRPr lang="hr-HR" sz="9600" dirty="0">
              <a:solidFill>
                <a:schemeClr val="tx1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122" y="2298700"/>
            <a:ext cx="4929756" cy="369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7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87852"/>
            <a:ext cx="10515600" cy="1325563"/>
          </a:xfrm>
        </p:spPr>
        <p:txBody>
          <a:bodyPr/>
          <a:lstStyle/>
          <a:p>
            <a:r>
              <a:rPr lang="hr-HR" dirty="0" err="1" smtClean="0"/>
              <a:t>Projector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258495"/>
            <a:ext cx="6099581" cy="4206240"/>
          </a:xfrm>
        </p:spPr>
        <p:txBody>
          <a:bodyPr/>
          <a:lstStyle/>
          <a:p>
            <a:r>
              <a:rPr lang="en-US" dirty="0"/>
              <a:t>A </a:t>
            </a:r>
            <a:r>
              <a:rPr lang="en-US" b="1" dirty="0"/>
              <a:t>projector</a:t>
            </a:r>
            <a:r>
              <a:rPr lang="en-US" dirty="0"/>
              <a:t> or </a:t>
            </a:r>
            <a:r>
              <a:rPr lang="en-US" b="1" dirty="0"/>
              <a:t>image projector</a:t>
            </a:r>
            <a:r>
              <a:rPr lang="en-US" dirty="0"/>
              <a:t> is an </a:t>
            </a:r>
            <a:r>
              <a:rPr lang="en-US" dirty="0" smtClean="0"/>
              <a:t>optical</a:t>
            </a:r>
            <a:r>
              <a:rPr lang="hr-HR" dirty="0"/>
              <a:t> </a:t>
            </a:r>
            <a:r>
              <a:rPr lang="en-US" dirty="0" smtClean="0"/>
              <a:t>device </a:t>
            </a:r>
            <a:r>
              <a:rPr lang="en-US" dirty="0"/>
              <a:t>that projects an image (or moving images) onto a surface, commonly a projection screen.</a:t>
            </a:r>
            <a:endParaRPr lang="hr-HR" dirty="0" smtClean="0"/>
          </a:p>
          <a:p>
            <a:r>
              <a:rPr lang="en-US" dirty="0" smtClean="0"/>
              <a:t>The </a:t>
            </a:r>
            <a:r>
              <a:rPr lang="en-US" dirty="0"/>
              <a:t>first known record of what might portray the idea of projecting an image on a surface is a drawing by Johannes de Fontana from 1420.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288" y="982703"/>
            <a:ext cx="3660512" cy="525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0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This</a:t>
            </a:r>
            <a:r>
              <a:rPr lang="hr-HR" dirty="0" smtClean="0"/>
              <a:t> are </a:t>
            </a:r>
            <a:r>
              <a:rPr lang="hr-HR" dirty="0" err="1" smtClean="0"/>
              <a:t>Slides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614" y="2008835"/>
            <a:ext cx="5941486" cy="445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9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The</a:t>
            </a:r>
            <a:r>
              <a:rPr lang="hr-HR" dirty="0" smtClean="0"/>
              <a:t> most </a:t>
            </a:r>
            <a:r>
              <a:rPr lang="hr-HR" dirty="0" err="1" smtClean="0"/>
              <a:t>popular</a:t>
            </a:r>
            <a:r>
              <a:rPr lang="hr-HR" dirty="0" smtClean="0"/>
              <a:t> </a:t>
            </a:r>
            <a:r>
              <a:rPr lang="hr-HR" dirty="0" err="1" smtClean="0"/>
              <a:t>projector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most common type of projector used today is called a video projector</a:t>
            </a:r>
            <a:r>
              <a:rPr lang="en-US" dirty="0" smtClean="0"/>
              <a:t>.</a:t>
            </a: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  <a:p>
            <a:r>
              <a:rPr lang="hr-HR" u="sng" dirty="0" smtClean="0"/>
              <a:t>https://en.wikipedia.org/wiki/Projector</a:t>
            </a:r>
            <a:endParaRPr lang="hr-HR" u="sng" dirty="0"/>
          </a:p>
        </p:txBody>
      </p:sp>
      <p:sp>
        <p:nvSpPr>
          <p:cNvPr id="4" name="AutoShape 2" descr="Image result for slike video projector"/>
          <p:cNvSpPr>
            <a:spLocks noChangeAspect="1" noChangeArrowheads="1"/>
          </p:cNvSpPr>
          <p:nvPr/>
        </p:nvSpPr>
        <p:spPr bwMode="auto">
          <a:xfrm>
            <a:off x="1050519" y="341010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4" descr="Image result for slike video projector"/>
          <p:cNvSpPr>
            <a:spLocks noChangeAspect="1" noChangeArrowheads="1"/>
          </p:cNvSpPr>
          <p:nvPr/>
        </p:nvSpPr>
        <p:spPr bwMode="auto">
          <a:xfrm>
            <a:off x="-977766" y="3410106"/>
            <a:ext cx="4068696" cy="406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AutoShape 6" descr="data:image/jpeg;base64,/9j/4AAQSkZJRgABAQAAAQABAAD/2wCEAAkGBxISEhUQEhQVFBUUFRQUFxQXGBgWFRUXFBQWFhUVFBcYHCggGBolHBQUITEhJSkrLi4uFx8zODMsNygtLisBCgoKDQ0NGxAQFDckHyMwLissLDQrLC4wNzUrNywtLDcuNyssOC0rKywsNys3LDcsLC80LjIyLC4rNysrKysrN//AABEIAHIBuAMBIgACEQEDEQH/xAAcAAABBAMBAAAAAAAAAAAAAAAAAQIDBAUHCAb/xABVEAABAgMDBAwJCgMFBQkAAAABAAIDBBEFEiEGEzFRBxQiQVJhcYGRk6HRFhcyQlNUktPhFSNDYnKCsbLS8ETBwiQzoqPiJWODw/EINDVFZHSUs/L/xAAYAQEBAQEBAAAAAAAAAAAAAAAAAQIEA//EAB0RAQEAAgIDAQAAAAAAAAAAAAABAhEhURITQQP/2gAMAwEAAhEDEQA/AN4pF5jLjLWBZsNpfu4sSubhVul1NLnOobrBUY0POtbWjllBji9NzGer9CyrIA4roNX8rieRBtadyrk4Trhjsc8eYz5x/ssqVVflc36OWmX/AHAz85C1E7ZCDBcloBDRoDRcHQAqrssbRieRApzOPcg3H4UxjolHD7cWG38KphynmfVoI5ZnugrTL5u2Inmub92n4qhGg2kfKiPHPRBvJ2Uk16KWHLGef+WE05RzWqVH34n6Vz9Gk5rzor/aPeqcWRib73dJ70HRRyjmuFKDniFRnKKb9LKDmf3rnF0md9xUTpEa0HR7so5r1iTH3XfqUZynmBpm5Mfdd+tc5bSajaTf2EHRfhXG9ckvYPvEeFkb12T9g+8XOu0Wo2k1B0V4XRPXZP2D71Hhg/12T9g+9XOm02pdpt1IOivDJ3rsn7B96njLM+uyfsH3q5y2mzUgSbdSDow5a/8ArJP2D71J4cD12T9g+9XOu026ku02akHRPhyPXZPqz75Hh2312U6s++XO2026kok26kHRHh2312U6s++QcvWeuynVu98udxJs1Jdps1IOhfD1nrsp1Z98jw9Z67KdWffLnvaTUbSZqQdCeH0P12V6s++SjL+H67K9WfernoSLE75PYg6D8P4frsr1Z96kGX0PH+2yvF82fern4WaxKLLYg2863oxxNutFdUCGBzDOJjrZjH/z4dTD94tTiyWJRZEPWexBthtsxhot5vPAhn/mL0ktl4xrWtdOyr3AAF5YW3iN+gi0C0KLEh6z2KQWBD4R6Ag32Mv4frUp7LveI8P4frMp0O94uf5myYEOl55x3gASoGycufOiewg6IGX0P1mV6HfrS+H0P1mV7f1rnZ0jLgVLngayzBRZmV9K72Pig6KiZctJqJuVA1UJx11L0+Hl4ylDMypOvEf1rnEwJX0p9j4pDLy3pT7HxQdJDLxnrEr2/rR4ds9PLdv61zaZeW9L/g+Kcyz4bhea4kaww06UHSPh0z1iW7f1Idluw6JiXHb/AFLm/wCTG63ew5EOy2FwaXhpOi+0t/FB0aMszX/vUqRqumvTnf5J3hi71mU9h3vVoQZGxOE1KcionCag3a3ZDfUgvlKhzhpeK0NAdJ0qQbILuFKn70TuXNtrymaimEaVaADTXRU0HT/h7F3tqn78Qf0qRuXUf0cs7kjPH4wyuXAaKVk1EGh7hzlB1HDy2mCQNqwTU0FJo6dWMFZBmVj/AD5OKONj4bx+YHsXLMrbMw1zbsR1Q5pGNcQQR2rPS+yDPN88HlCDpKFlfKVAiPMAnACM10MV1Bzhd7VnWPBAIIIOIIxB5CuaJLZUmBuYkNrgcDQkV5iKK7LbIDoRzkjDdDdW85jamE7XehjDnFCg6MQvJbH2XMG1IRc0ZuNDoIsEmt2uhzT5zTQ49KEGjdk9741rzLXlxMPBoIutENjbwDdOs4qhYuWktLtp8nw4p4T4pr0XFkMv4dy2Zrz3Eueb25aW3AbtW46MFQblhIAU+SJc8ZixO5BmfG5TyJCC375/Sk8cEX1WF7bu5YGLlZJnRZUsPvvKgflPLb1nSw5396D1FpbJ8Vt0bXh7pjX+W7zt7QsDNbIER/0LB94qG0rdhNuVkpY3obHDy9yDobi7eWNfbcM/wkuOZ3egsRsq3u+jb0lVH284+aOkpjrWZ6vBHID3qF1oD0UPoKC7ac26FEdDoHXaY4itQDo51TNpHgjpVi1o2biuYWtcRd3RBqasadfHRUjOfUZ0IJPlE6h0p8CdLnNbQC84Df3zRV9t/Vb0KSBMVc1t1oq4CtNFTSqCWcmXQ4j4eBuPc2uit0kVpvaFD8oO1BSz8XNxYkOjTce9t4jE3XEVOO+q+3Pqt6EE8tOFzmtIGJA6VdJVCVmCXtbRuJAwGvfV4oCqKoSBA5KEiEC1SkpqUhAtUtU1KgclTQnIFanhMonNKCQJ7VECpGlBKE4BNanhBI1SNCa1SNQUwKucTrI5gcE2dm2wW1OJOhuv4IjTIhtc87xNBrNcAvMRIhiOL3nl4tQCCSPHiRjVxwG9oaFYs6yIkY0hQ3RNZAowcrl6fJ3JQOYJia3MPAthaL2ov7lnY1rOpcgsDGDQcNH4BF083L5CzJ0mEzixcexSxMgJjzXwXcWLVlGzT3GpiE8lSOxX5aI/zX81SOw6UR4K1smJiXFYsJzW8Nu7ZzkaFi4EaJCN5hpxjQeI61uqRtR7dzEFRvg4H4rGZTZDQ5hhmZOgfpdC81/FTzXIPIWRajY2BF143t48be5T25BDoTq7wqCvHxWOhuqLzSDv4Oa4bxG8V6f5REeWe7AODaOGo6+QoPR2U85qHXgt7QCrucKoWX/dQ/sM/KFdCDW+VRrNRDxj8FiV77KDJwR35xr7rqUNRUGmgryrrIG88uGsQ3kYacQEGKSrImzPrHq39yjfZ9BWp52uA7UEVnisWH9tv4hStAonMkyw1J0UI/kUFBC4LKZM2y+UjsjMxukVbvOG+CsY9LL6Qg3NJWhCbb0pHl25ts0xzIjBoJIroHIhYixB/tezRqp+VyEGK2QIYbbUyPKdUvN47kgQ63aNAIFBTSsWzLSWAp8lSPKRE/UstshwQLamQMXGr6uN5tBDrcutAIGFKVWIZl40Cgs2zuUwn1/+xBHEyxgnRZsiPuv/AFqB+VcM/wABJj7r/wBali5b10SFnjkgv94oXZYE/wAHJDkhO/WgmtHKANuf2WVN6Gx43DtyDXcir95Y19vA/wANLDkYf1LJWjlE5mb/ALPKG/Ca/wDujheruRu9GCxr8onH6CWHJD/1IIXWx/uYI5GnvUTrS/3cL2fipXW04/RQeZnxUTrUcfMh+z8UFq1oxhxSyjXUDDUjE3mNdr46cyomdPBZ0K9a0cw4pYLrqBhqWiu6htdr3q0VLbzuCz2UDduHgs6E+FMkuAo0VIFaaym7ddqb0J0KacXAENFSBo1lBLaMQw4sSGA0hj3NBIxNCRUqvtw8FvQrNoxDDixIYoQx7mgkCpAJAJVbbjtTehBNKzJL2igFSBUDRXfV4hUJaZc57RQYkDAaAd9ZAhBlLPyZnI7BFgy8SJDJID2gUJBoaEnWpoWR1oOJDZWKbrrrsG4OoDQ46iOlezseAH2RK1gTkekaYwlHFrm7s4voMQnTEvBFm3Y8SakmidiUBBfMAmGCGxDUHQa15EHg5LJucixXQGQImchir2kXLldF4uoBXe1ofk5NiOJUwImeIqGU0jhA6LvHWi2ELeM2yYzMsZyWZDl4MSHeLZyIGXrsZoZi4YnDiV3aFyG+HBiR2xpiQc2Xl47hn4IY8XobTQHdA4A47koNazmSs7CiQ4L4Dg+MSIeILXkCpAcDStMaEqoLIj1jNzbqy4vRRhWGAaVPwWycgZWLLQYcKba6E6JPQjLwomD8GHOOa04gd3Gp4sxCmYFozIoI7IEWWjsHnXIhMGLTjaCOUcSDUKcgBCACcCkTggUJwSBOCBwT2hMCeEEjVI1MAT2oJmqQBMYpQg8nbcYmIWbzSekrM5C2I2Yj1f8A3cEB7tTnbwPFpKwdoj59/E4nsWwMlYWZs+950c1PIfgAjWE5WbUnM66vmNwa3WsHa88yDTObp1KiGMOnUspFihgdEOiGOk/9V4na8SZjGm6e7Fb8dY7XLm6iy7KqN5rYbBqpXtJVmTyvdWkVjXDW3cuHNoKxlp5PR4B3bKDXVUYkk9rQ4jA76xt52yXVbXsyfZFYHB19hwDvOYdRG9yb6y9nTboESukGlRvObrC1JkvahgRhe8h9GvHET5XKNK2kK3SDphmldYr+zzqqw2y1k61pbPQhuItGxKaKnyIn8jzLWUrGLC5u84Fp/kV0DtYTVnRpd2NGuaPvNLm9oXPcwNB1gHn31Bsuyx81D+w38oV5oVKyx80z7DPyhXmhAyI3A8i8RPQnNZKmFUOjQA4hpIq4Pc2uHIvcP3+ReHtYvzcm5ocbstpAJAF9xxI0ILhsmY9M4NALnPJdchgaS4149Gk7y83ac2XEta55YMBeJqaecRXA8W8s020zcdAuRKGjnw7pNS3yXOFK4b3KsHNQIhq7NvDRXG66gA01NFZjrHdvJf0md3MPGdMhO+V91v5QqTlenhuuZv5QqJUEL0sv5QQ9JA0hBtHJvG2LP4m/0uSpMkcbYkfsH8jkqDF7I0IC2phopU/OXnG8MId67dwoMKU41iWbIcQCgkrP5cwa/nWX2SGgW3MNFMd3eNXYiHeoQTSmFKBYeHsjzIFBAkv/AI7a/igiiZfRT/CyI5IH+pQvy2in+HkxyQR3qeLshTLvoZQcku1QPy5mD9HLdQxBPaGU0Rgh0hSxvw2xP7kYE1wGOjBYx+U0Q/RwByQgsnaOU8ZghkNgm/Ca81hMwLq1Aw0YLGPynjnzYXNCaggfbsQ+bC9gKF1qP4LPZCnfbkY7zOrChdacQ7zfZCCza0w6HELBdcA1hqWiu6htcRhqJpzKlt5+pvsq5akZ0OIWMoRdYakAmrobXHEDWSqe3X8XsoE26/U32UrJtxIBpiRvJNuP4vZSsm31FdY3kE9oxTDixIbaFrHuaCQCSASASRgq+3H6h0KzaMUw4sRjDVrXua04GoBoDUYFV9uRP21BJLTTi9ooMSBopgSr5VGVmHue0HQSAcKYHTjvK+7Thigsy9px4bbkOLEY3Hcte5oxxOAKjjzkV4o+I94reo5xIJpSuJ00wqoUIJZaZfDdehvcx2irSWnkqERJqI5+cc95fwy4l+GjdVqoglQTx52K9we+I9zhocXOLh9k1qFEIrsd0d15WJ3X2taRIEAEqEIFSoogIHApyaE4IHAKQJjVI1BIAnsCY1SNKCZqeFG1StQePtE/PReUrYss4bTlKaLo/AfFa9tZl2O76xr0r2lgxc7Z7W+dBcQRxD4FCK9vxaSzsfPFfaKweTNrNgR77qkUAwFd9ZuclxEa9mgRBUfa/wCv4rxTg5jiMWubgVq5Wru/G0ss7WhxXZoA1a4G9hQi6KU16VibSsZj5eE6G4k1FW4YA0GK8f8ALEQ+VjTf0J8tbUVgwceLUOMDWs43tzerK2W/Ec7ADIjmjeJW2pM4Gvo2V5bjFrHJ+UMxGF7yAbzzxVrTlOjnW0INS0k6XnRqG/8AyHMrXQ9Nkqfm42rcf1Lnif0nlfTkvGi6BfHErZ8WO7CrXPHI1pDeklc8TB0DU0dOkqDaFlM+ah/Yb+UK9dVWy2/NM+y3saFdQV4jcDzrzMla0xBh5kQ7ozYhGsKK8lo8qha4NoeTQV6shVYzUGAiW88vjxTDAdMgNinMzIqAai4c7Vm8KDeCqz+UkcwMwwNAzO165uK12bLrxxc8tvE6TSqyc2FhpkIKU64E1GpvYAFRcrUVVXIIXogaQh6IGkINn5EmtsSP2HfkKVMyGP8AteS+y78hQgobJDWi2phooPPLsSbwhXgDeNKVGiixcLZFtACghy9P/bM7lmsubPLbajkkUdEa/HUWtw7FtmWtVgYP7Ow4fV6fJQaIi7IE+dLIA5JeGP6VA/LidPmwuoZ+lbtnLbYP4Zv+HuWNi20z1dv+HuQaon8p5pgh3c2b8Nr3fNQzRxrUCjcFjn5SzR3mdU3uW2Zm02kVzLezuWHmpoH6No6O5BrZ9uTB1ew3uULrTjH/API7l7yO0nG6398yx8eWdqag81aUd7H3WGrbrDWgOLmBx0DWSqZnIn7avSvlnfVUO1TxIMBtuJ+whs1EqK6xvLPbVPEmmWOsIMXaMZzIsRkM1Y17mtOBq0GgNQMVX23F/YWZEA8SVsM6wgxUtMxC5oNaEiuG9vq85TZo6wm5rjCCJKpcxxhKYPGEESKKTNcYTHNpvhAJUy9yJa8iByWijvciM5yIJEqjzp4kCIeJBME9qrZ48SUTB4kFkKQKntk6gnCZOoILwT1R20dQ7VGbVphQdqDLNU0NYQWzTeHanNtziHagyM9ZTIuLqg8IfzU1mSLoF4QojgH+UKBwNOXlWMFv/VHapGW8Toa085QZLaT6Uzp018luCgmsnhFN573E6wADzqAW6/gN6SnC338BvSUCjJGHw39AThkhC4b+xJ4Qv4DOkp3hFE4DOkoL8nY5hC6yK4CtfJbidZqMVfrH9OcMBuGdywPhHE4DOkpDlDE4DelyD0VsRo81C2vGmCYe53IYxvk6BULDSuSsBrrzi5+NaGlOegVT5ficBvb3pzcoYnAZ296D1sM4KVeQGUkQfRs6Xd6f4VRfRs6XIPVuVWOF5w5VxfRs6XKJ+U0Q/Rs6XIMlOBYeZUcW3HnzG9JVOJPuO8O1AyKqz098UnUonOQRPRA0ocrMhL3nAVog2FkL/wCLyXI78hQr+Qtlk2nKvveQHGgG8GnTXlQg97l9kDtuJtqDTOhtHMJLb5Hklr/NdvY1HItPzlrWjBe6E7OQbukRC2oG9WgK6eWstmyzGGDCmQCx4iZp8VoFbjmOutfXS28ByVQaXmbZn64zDTzj+bQqr7bnd+OOlvciJKwyPnL5FTTEAg8Yu1WOftauF/p/0oLzrZm6Uzw6R3KF1qzJ0xh0juVUiDd8+lde/wBCj+Z+t++ZBa+U5j0vaO5MdOxj9KOn4Ksc19bp+CPm/rfvmQTumYvpO34JhmIvpO1Ndm6Ct7ix+CZSHx/vmQSbYi8PtSZ6Jw+1RnN8f75klGcaCYxX7zu1JnH8LtTXhu/VIA2h00QSw4r61L/jxJ5jnj6Sq8MsroJ6VPfQGfOo9JS7YdqPSUl9WLMl89eGg1hhvFefdqdelBCJh37JUESI6vlKzOQXQoj4TxumOcw8xoqb7tcUBfdwkX3cJN3HGireNBIHO4Sbfdw0Mu40qm1bqKB193D7U4Pdwx0qOrdRRVmooJC91PKSX3cJIbtOJN3PGgdnHcIdKUPdwgmbjjStuV3+RBZz5/ZQ11d0dJNUwkauZbP2N3S7JWNAihhiNiA0cBWhAxFd7SOZBriI8XcCNIHbikugObQ1BNNO9RbrEtKnzIPQ1NbIypG6hwTjhRrcOJBqB13WFXjNzYBb59ajVdOH4lbkdZcn6KF7LVqvK8w9uRc0BmgQ1t3yagC9d50GJz54+n4Iz54+n4JL4RfCAzx4+n4Izp4+n4IzgRnEBnTx9PwRnT9bp+CM4EucCAzruPp+CTOnj6fgjOBGcQGdPH0/BLnTx9PwRfCL6Azh1HpSX+I9JS30X0Be4j0lKPs9pQIicIiBQwcE9JT3Q2AVcDT7XwSNjKbMmIxzuAKniro/mgivQB5UOJyh+tepycsLPRWsgAhziAKkHTyhYJkxCbBex7A4udDcH1wbcBqAN+tVuzYXsNwhmaiDE+TqqRvcg7SdSD1WR+SDZOsSI8xYzhS8aANG+GhC9ShAqx9vWPCnID5aMCWPGNDQgjEFp1hZBCDT+UGwwCwGVi3nitc9TdDeF5o7aLxU7sW2u03RKQ4n1mPgU/xlp7F0qhBy3M7G1rsaXOkty3E0fLuPQ15JXlY8rEaaOhgEfY/kuzlqCf2Fs49zhMgXnOdS5wiTr40Gi827gt/wqSzpGLHiNgwYeciONA1ob2nQBxnBbidsDuP8WOr+K9JkBsVizJrbW2DF+bdDu3LvlUxrXiQak8VdtH+C/wA2W94jxU2z6l/my3vF1GgoOL5iRisL2vYGmG4seCWVa4GhFK48yWyZGJMxmS8FodEiOutbUAE8pwGhdfx7ClXuLnwITnE1JLGkk6yaJZaxJaG4PhwITHDQ5rGgjkICDnPxP2x6GH1sPvS+J62PQw+thrptCDmZmxDbANRChj/isTfE7a/ooXXMXTaEHMvidtj0ULrmLIWPsVWrBeHGDDIqwn55nmOvYLopCDn7KrYstKZmosxCgwmNiOvUdGbWpAroCxHiZtfgQetHcumEIOZ/Exa3Ag9aO5NdsM2v6OCf+K3+a6aQg5k8Tdr+ihdaxHibtf0ULrWLptCDmTxN2v6KF1rEeJu1/RQutYum0IOZPE5a/ooXWsSeJu1/RQutYunEIOY/E5bHoYXWs70DYdtgY5mH1sPvXTiEHMR2HrYP0MProferg2JLZLS4tgA4mhiC8ecCmPKukUIOP7csidlCGTUJ8IuAcK7/ACEHiIVGWiRKgNcS4u3I3WLnYAU5Sttf9oIER4BINHQ6A0w3JdUV17oGi1jYgzkzAY0EuMaDgAScIjSexB6Szdjq24zHvEEsu4BkV+be/DzA406SAoomxfbbgAZTAVIGdl9+lfpOJdRJUHLHiptr1M9bA94jxU2z6metge8XU6EHK/iqtn1M9bA94g7Fds+pnrYHvF1QhByuNiu2fUz1sD3iXxVWz6metge8XU6EHLHiqtn1M9bA94jxVWz6metge8XU6RBy0Nii2vUz10v71L4qLa9T/wA6X96upUIOWImxXbIBJkzgCcIsAnDUBEqTxBePiNLSWuwIJBBrUEGhBXa61JObBMrEe6JtqOL7nOIus84k4YcaDQQ5Qp4Es97mtbQlxDWioFSdAqt6wtgeUH8THPMzuWSs3YZkYbw6I+JGaMbjjdFd41YQe1Bz5HlXQ3mFE3Lgbp36HmWwcjtjabm4BjQ4sNkN5LDW8S4NONRqqtvHYzskmpk2E6y6I4nlJdivR2ZZsKXhiDAYIcNtaNGgV0oPI5GbHEvJtJjBkeIRSpaLrR9UHf417WFCa0BrQGgaABQDkAUiEAhCEAhCEAhCEAkQhAFKhCAQhCAQhCAQhCAQhCAQhCAQhCAQhCAQhCAQhCAQhCAQhCAQhCDGW9JQosK7FhsiAEGj2hwrro4LCZN2JKwot+FLwIbqHdMhsa7paKoQg9aEqEIBCEIBCEIBCEIBCEIBCEIBCEIBCEIBCEIBCEIBCEI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45" y="2584603"/>
            <a:ext cx="3309915" cy="27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904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.hzcdn.com/simgs/6731b62700bd2821_4-3860/contemporary-kids-toys-and-ga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65" y="2859109"/>
            <a:ext cx="4050394" cy="373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Toy</a:t>
            </a:r>
            <a:r>
              <a:rPr lang="hr-HR" dirty="0" smtClean="0"/>
              <a:t> </a:t>
            </a:r>
            <a:r>
              <a:rPr lang="hr-HR" dirty="0" err="1" smtClean="0"/>
              <a:t>projector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early and middle parts of the 20th century, a new type of low-cost projectors called opaque projectors were produced and marketed as toys for children.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55586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2219" y="2042160"/>
            <a:ext cx="4893081" cy="4206240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/>
              <a:t>On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 smtClean="0"/>
              <a:t>Track</a:t>
            </a:r>
            <a:r>
              <a:rPr lang="hr-HR" dirty="0" smtClean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Recent</a:t>
            </a:r>
            <a:r>
              <a:rPr lang="hr-HR" dirty="0" smtClean="0"/>
              <a:t> Past </a:t>
            </a:r>
          </a:p>
          <a:p>
            <a:pPr marL="0" indent="0" algn="ctr">
              <a:buNone/>
            </a:pPr>
            <a:r>
              <a:rPr lang="hr-HR" dirty="0" smtClean="0"/>
              <a:t>    </a:t>
            </a:r>
            <a:r>
              <a:rPr lang="hr-HR" dirty="0" err="1" smtClean="0"/>
              <a:t>eTwinning</a:t>
            </a:r>
            <a:r>
              <a:rPr lang="hr-HR" dirty="0" smtClean="0"/>
              <a:t> </a:t>
            </a:r>
            <a:r>
              <a:rPr lang="hr-HR" dirty="0" err="1" smtClean="0"/>
              <a:t>project</a:t>
            </a:r>
            <a:endParaRPr lang="hr-HR" dirty="0" smtClean="0"/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 smtClean="0"/>
              <a:t>II. osnovna škola Čakovec </a:t>
            </a:r>
            <a:endParaRPr lang="hr-HR" dirty="0"/>
          </a:p>
          <a:p>
            <a:pPr marL="0" indent="0" algn="ctr">
              <a:buNone/>
            </a:pPr>
            <a:r>
              <a:rPr lang="hr-HR" dirty="0" smtClean="0"/>
              <a:t>Croatia</a:t>
            </a:r>
            <a:endParaRPr lang="hr-HR" dirty="0" smtClean="0"/>
          </a:p>
          <a:p>
            <a:pPr marL="0" indent="0" algn="ctr">
              <a:buNone/>
            </a:pPr>
            <a:r>
              <a:rPr lang="hr-HR" dirty="0" err="1" smtClean="0"/>
              <a:t>Teacher</a:t>
            </a:r>
            <a:r>
              <a:rPr lang="hr-HR" dirty="0" smtClean="0"/>
              <a:t>: Iva </a:t>
            </a:r>
            <a:r>
              <a:rPr lang="hr-HR" dirty="0" err="1" smtClean="0"/>
              <a:t>Naranđa</a:t>
            </a:r>
            <a:endParaRPr lang="hr-HR" dirty="0"/>
          </a:p>
          <a:p>
            <a:pPr marL="0" indent="0" algn="ctr">
              <a:buNone/>
            </a:pPr>
            <a:r>
              <a:rPr lang="hr-HR" dirty="0" smtClean="0"/>
              <a:t>Hrvoje </a:t>
            </a:r>
            <a:r>
              <a:rPr lang="hr-HR" dirty="0" err="1" smtClean="0"/>
              <a:t>Vurušić</a:t>
            </a:r>
            <a:r>
              <a:rPr lang="hr-HR" dirty="0" smtClean="0"/>
              <a:t>, </a:t>
            </a:r>
            <a:r>
              <a:rPr lang="hr-HR" dirty="0" smtClean="0"/>
              <a:t>6th </a:t>
            </a:r>
            <a:r>
              <a:rPr lang="hr-HR" dirty="0" smtClean="0"/>
              <a:t>grade</a:t>
            </a:r>
          </a:p>
          <a:p>
            <a:pPr marL="0" indent="0" algn="ctr">
              <a:buNone/>
            </a:pPr>
            <a:r>
              <a:rPr lang="hr-HR" dirty="0" smtClean="0"/>
              <a:t>May 2016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042160"/>
            <a:ext cx="5238790" cy="392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10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glašeno">
  <a:themeElements>
    <a:clrScheme name="Naglašeno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Naglašeno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aglašen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TM03090430[[fn=Povezano]]</Template>
  <TotalTime>115</TotalTime>
  <Words>68</Words>
  <Application>Microsoft Office PowerPoint</Application>
  <PresentationFormat>Široki zaslon</PresentationFormat>
  <Paragraphs>25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9" baseType="lpstr">
      <vt:lpstr>Corbel</vt:lpstr>
      <vt:lpstr>Wingdings</vt:lpstr>
      <vt:lpstr>Naglašeno</vt:lpstr>
      <vt:lpstr>Projector</vt:lpstr>
      <vt:lpstr>Projector </vt:lpstr>
      <vt:lpstr>This are Slides </vt:lpstr>
      <vt:lpstr>The most popular projector</vt:lpstr>
      <vt:lpstr>Toy projector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Projector</dc:title>
  <dc:creator>ucenik</dc:creator>
  <cp:lastModifiedBy>II. OŠ ČAKOVEC</cp:lastModifiedBy>
  <cp:revision>17</cp:revision>
  <dcterms:created xsi:type="dcterms:W3CDTF">2016-05-23T13:46:06Z</dcterms:created>
  <dcterms:modified xsi:type="dcterms:W3CDTF">2016-06-08T08:43:08Z</dcterms:modified>
</cp:coreProperties>
</file>