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60" r:id="rId5"/>
    <p:sldId id="268" r:id="rId6"/>
    <p:sldId id="261" r:id="rId7"/>
    <p:sldId id="266" r:id="rId8"/>
    <p:sldId id="267" r:id="rId9"/>
    <p:sldId id="269" r:id="rId10"/>
    <p:sldId id="265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72" d="100"/>
          <a:sy n="72" d="100"/>
        </p:scale>
        <p:origin x="672" y="5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130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hr-HR" smtClean="0"/>
              <a:t>8.6.2016.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 smtClean="0"/>
              <a:t>Uredite stilove teksta matrice</a:t>
            </a:r>
          </a:p>
          <a:p>
            <a:pPr lvl="1"/>
            <a:r>
              <a:rPr lang="hr-HR" noProof="0" dirty="0" smtClean="0"/>
              <a:t>Druga razina</a:t>
            </a:r>
          </a:p>
          <a:p>
            <a:pPr lvl="2"/>
            <a:r>
              <a:rPr lang="hr-HR" noProof="0" dirty="0" smtClean="0"/>
              <a:t>Treća razina</a:t>
            </a:r>
          </a:p>
          <a:p>
            <a:pPr lvl="3"/>
            <a:r>
              <a:rPr lang="hr-HR" noProof="0" dirty="0" smtClean="0"/>
              <a:t>Četvrta razina</a:t>
            </a:r>
          </a:p>
          <a:p>
            <a:pPr lvl="4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noProof="0" smtClean="0"/>
              <a:t>Uredite stil podnaslova matrice</a:t>
            </a:r>
            <a:endParaRPr lang="hr-HR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u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8" name="Prostoru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9" name="Prostoru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0" name="Prostoru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1" name="Prostoru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2" name="Prostoru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3" name="Prostoru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4" name="Prostoru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5" name="Prostoru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6" name="Prostoru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7" name="Prostoru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8" name="Prostoru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9" name="Prostoru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0" name="Prostoru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1" name="Prostoru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2" name="Prostoru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3" name="Prostoru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4" name="Prostoru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5" name="Prostoru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6" name="Prostoru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7" name="Prostoru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8" name="Prostoru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9" name="Prostoru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0" name="Prostoru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1" name="Prostoru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2" name="Prostoru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3" name="Prostoru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4" name="Prostoru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5" name="Prostoru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6" name="Prostoru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7" name="Prostoru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8" name="Prostoru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9" name="Prostoru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0" name="Prostoru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1" name="Prostoru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2" name="Prostoru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3" name="Prostoru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4" name="Prostoru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5" name="Prostoru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6" name="Prostoru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7" name="Prostoru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8" name="Prostoru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9" name="Prostoru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0" name="Prostoru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1" name="Prostoru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2" name="Prostoru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3" name="Prostoru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4" name="Prostoru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5" name="Prostoru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6" name="Prostoru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7" name="Prostoru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8" name="Prostoru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9" name="Prostoru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0" name="Prostoru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1" name="Prostoru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2" name="Prostoru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3" name="Prostoru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4" name="Prostoru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5" name="Prostoru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6" name="Prostoru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7" name="Prostoru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8" name="Prostoru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9" name="Prostoru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0" name="Prostoru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1" name="Prostoru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2" name="Prostoru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3" name="Prostoru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4" name="Prostoru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5" name="Prostoru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6" name="Prostoru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7" name="Prostoru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8" name="Prostoru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9" name="Prostoru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0" name="Prostoru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1" name="Prostoru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2" name="Prostoru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3" name="Prostoru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4" name="Prostoru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5" name="Prostoru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6" name="Prostoru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7" name="Prostoru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8" name="Prostoru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9" name="Prostoru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0" name="Prostoru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1" name="Prostoru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2" name="Prostoru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3" name="Prostoru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4" name="Prostoru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5" name="Prostoru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6" name="Prostoru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7" name="Prostoru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8" name="Prostoru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9" name="Prostoru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0" name="Prostoru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1" name="Prostoru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2" name="Prostoru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3" name="Prostoru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4" name="Prostoru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5" name="Prostoru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6" name="Prostoru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7" name="Prostoru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8" name="Prostoru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9" name="Prostoru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0" name="Prostoru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1" name="Prostoru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2" name="Prostoru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3" name="Prostoru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4" name="Prostoru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5" name="Prostoru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6" name="Prostoru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7" name="Prostoru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8" name="Prostoru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9" name="Prostoru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0" name="Prostoru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1" name="Prostoru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2" name="Prostoru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3" name="Prostoru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4" name="Prostoru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5" name="Prostoru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6" name="Prostoru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7" name="Prostoru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8" name="Prostoru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9" name="Prostoru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učno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9" name="Prostoručno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0" name="Prostoručno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1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2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3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4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5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4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5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6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7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8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9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0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1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2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3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4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5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6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7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8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9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0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1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2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3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4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5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6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7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8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9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0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1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2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3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4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5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6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7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8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9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0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1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2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3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4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5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6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7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8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9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0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1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2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3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4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5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6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7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8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9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80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81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u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9" name="Prostoru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0" name="Prostoru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1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2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3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4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5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4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5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6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7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8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9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0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1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2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3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4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5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6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7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8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39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0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1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2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3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4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5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6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7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8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49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0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1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2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3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4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5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6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7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8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59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0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1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2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3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4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5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6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7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8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69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0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1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2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3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4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5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6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7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8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79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80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81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u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9" name="Prostoru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0" name="Prostoru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1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2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3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4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5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6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7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8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9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0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1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2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3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4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5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6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7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8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9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0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1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2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3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4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5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6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7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8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9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0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1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2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3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4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5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6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7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8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9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0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1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2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3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4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5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6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7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8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9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0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1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2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3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4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5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6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7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8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9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0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1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2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3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4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5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6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7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8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9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40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41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učno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7" name="Prostoručno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8" name="Prostoručno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59" name="Prostoručno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0" name="Prostoručno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1" name="Prostoručno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2" name="Prostoručno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3" name="Prostoručno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4" name="Prostoručno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5" name="Prostoručno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6" name="Prostoručno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7" name="Prostoručno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8" name="Prostoručno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69" name="Prostoručno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0" name="Prostoručno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1" name="Prostoručno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2" name="Prostoručno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3" name="Prostoručno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4" name="Prostoručno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5" name="Prostoručno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6" name="Prostoručno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7" name="Prostoručno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8" name="Prostoručno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79" name="Prostoručno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0" name="Prostoručno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1" name="Prostoručno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2" name="Prostoručno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3" name="Prostoručno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4" name="Prostoručno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5" name="Prostoručno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6" name="Prostoručno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7" name="Prostoručno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8" name="Prostoručno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89" name="Prostoručno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0" name="Prostoručno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1" name="Prostoručno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2" name="Prostoručno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3" name="Prostoručno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4" name="Prostoručno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5" name="Prostoručno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6" name="Prostoručno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7" name="Prostoručno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8" name="Prostoručno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299" name="Prostoručno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0" name="Prostoručno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1" name="Prostoručno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2" name="Prostoručno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3" name="Prostoručno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4" name="Prostoručno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5" name="Prostoručno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6" name="Prostoručno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7" name="Prostoručno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8" name="Prostoručno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09" name="Prostoručno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0" name="Prostoručno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1" name="Prostoručno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2" name="Prostoručno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3" name="Prostoručno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4" name="Prostoručno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5" name="Prostoručno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6" name="Prostoručno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7" name="Prostoručno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8" name="Prostoručno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19" name="Prostoručno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0" name="Prostoručno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1" name="Prostoručno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2" name="Prostoručno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3" name="Prostoručno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4" name="Prostoručno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5" name="Prostoručno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6" name="Prostoručno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7" name="Prostoručno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8" name="Prostoručno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29" name="Prostoručno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0" name="Prostoručno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1" name="Prostoručno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2" name="Prostoručno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3" name="Prostoručno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4" name="Prostoručno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5" name="Prostoručno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6" name="Prostoručno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7" name="Prostoručno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8" name="Prostoručno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39" name="Prostoručno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0" name="Prostoručno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1" name="Prostoručno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2" name="Prostoručno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3" name="Prostoručno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4" name="Prostoručno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5" name="Prostoručno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6" name="Prostoručno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7" name="Prostoručno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8" name="Prostoručno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49" name="Prostoručno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0" name="Prostoručno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1" name="Prostoručno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2" name="Prostoručno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3" name="Prostoručno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4" name="Prostoručno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5" name="Prostoručno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6" name="Prostoručno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7" name="Prostoručno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8" name="Prostoručno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59" name="Prostoručno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0" name="Prostoručno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1" name="Prostoručno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2" name="Prostoručno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3" name="Prostoručno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4" name="Prostoručno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5" name="Prostoručno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6" name="Prostoručno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7" name="Prostoručno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8" name="Prostoručno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69" name="Prostoručno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0" name="Prostoručno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1" name="Prostoručno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2" name="Prostoručno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3" name="Prostoručno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4" name="Prostoručno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5" name="Prostoručno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6" name="Prostoručno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7" name="Prostoručno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  <p:sp>
          <p:nvSpPr>
            <p:cNvPr id="378" name="Prostoručno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u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0" name="Prostoru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1" name="Prostoru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2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3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4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5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6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7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8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9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0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1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2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3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4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5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6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7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8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9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0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1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2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3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4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5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6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7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8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9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0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1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2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3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4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5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6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7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8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9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0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1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2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3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4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5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6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7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8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9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0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1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2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3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4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5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6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7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8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9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0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1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2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3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4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5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6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7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8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9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0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1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2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učn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2" name="Prostoručn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3" name="Prostoručn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4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5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6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7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8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9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0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1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2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3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4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5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6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7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8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9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0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1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2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3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4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5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6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7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8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9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0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1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2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3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4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5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6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7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8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9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0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1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2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3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4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5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6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7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8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9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0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1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2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3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4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5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6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7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8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9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0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1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2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3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4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5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6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7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8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9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0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1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2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3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4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učno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58" name="Prostoručno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59" name="Prostoručno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0" name="Prostoručn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1" name="Prostoručn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2" name="Prostoručn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3" name="Prostoručn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4" name="Prostoručn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5" name="Prostoručn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6" name="Prostoručn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7" name="Prostoručn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8" name="Prostoručn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69" name="Prostoručn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0" name="Prostoručn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1" name="Prostoručn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2" name="Prostoručn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3" name="Prostoručn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4" name="Prostoručn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5" name="Prostoručn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6" name="Prostoručn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7" name="Prostoručn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8" name="Prostoručn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79" name="Prostoručn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0" name="Prostoručn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1" name="Prostoručn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2" name="Prostoručn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3" name="Prostoručn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4" name="Prostoručn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5" name="Prostoručn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6" name="Prostoručn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7" name="Prostoručn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8" name="Prostoručn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89" name="Prostoručn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0" name="Prostoručn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1" name="Prostoručn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2" name="Prostoručn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3" name="Prostoručn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4" name="Prostoručn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5" name="Prostoručn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6" name="Prostoručn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7" name="Prostoručn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8" name="Prostoručn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199" name="Prostoručn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0" name="Prostoručn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1" name="Prostoručn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2" name="Prostoručn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3" name="Prostoručn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4" name="Prostoručn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5" name="Prostoručn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6" name="Prostoručn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7" name="Prostoručn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8" name="Prostoručn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09" name="Prostoručn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0" name="Prostoručn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1" name="Prostoručn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2" name="Prostoručn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3" name="Prostoručn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4" name="Prostoručn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5" name="Prostoručn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6" name="Prostoručn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7" name="Prostoručn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8" name="Prostoručn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19" name="Prostoručn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0" name="Prostoručn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1" name="Prostoručn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2" name="Prostoručn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3" name="Prostoručn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4" name="Prostoručn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5" name="Prostoručn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6" name="Prostoručn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7" name="Prostoručn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8" name="Prostoručn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29" name="Prostoručn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  <p:sp>
          <p:nvSpPr>
            <p:cNvPr id="230" name="Prostoručn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noProof="0" dirty="0">
                <a:ln>
                  <a:noFill/>
                </a:ln>
              </a:endParaRPr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učno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o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o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učno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o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o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učno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o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o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učno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o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o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učno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učno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o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učno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učno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o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učno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učno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o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o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o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o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o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o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o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o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o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o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o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o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o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o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o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o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o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o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o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o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o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o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o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o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o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o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o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o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o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o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o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o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o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o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o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o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o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o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o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o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o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o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o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o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o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o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o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o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o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o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o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o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o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o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o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o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o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o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o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o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o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o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o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o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o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o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o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o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o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o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o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o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učno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učno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o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o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o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o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o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o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o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o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o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o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o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o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o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o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o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o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o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o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o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o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o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o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o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o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o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o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o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o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o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o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o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o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o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o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o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o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o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o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o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o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o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o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o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o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o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o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o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o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o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o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o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o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o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o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o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o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o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o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o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o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o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o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o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o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o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o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o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o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o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o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o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o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r-H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hr-HR" noProof="0" smtClean="0"/>
              <a:t>8.6.2016.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dirty="0" smtClean="0"/>
              <a:t>Uredite stilove teksta matrice</a:t>
            </a:r>
          </a:p>
          <a:p>
            <a:pPr lvl="1"/>
            <a:r>
              <a:rPr lang="hr-HR" noProof="0" dirty="0" smtClean="0"/>
              <a:t>Druga razina</a:t>
            </a:r>
          </a:p>
          <a:p>
            <a:pPr lvl="2"/>
            <a:r>
              <a:rPr lang="hr-HR" noProof="0" dirty="0" smtClean="0"/>
              <a:t>Treća razina</a:t>
            </a:r>
          </a:p>
          <a:p>
            <a:pPr lvl="3"/>
            <a:r>
              <a:rPr lang="hr-HR" noProof="0" dirty="0" smtClean="0"/>
              <a:t>Četvrta razina</a:t>
            </a:r>
          </a:p>
          <a:p>
            <a:pPr lvl="4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hr-HR" noProof="0" smtClean="0"/>
              <a:pPr/>
              <a:t>8.6.2016.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Projector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27592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eTwinning </a:t>
            </a:r>
            <a:r>
              <a:rPr lang="hr-HR" dirty="0" err="1" smtClean="0"/>
              <a:t>project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/>
              <a:t>T</a:t>
            </a:r>
            <a:r>
              <a:rPr lang="hr-HR" dirty="0" err="1" smtClean="0"/>
              <a:t>rack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/>
              <a:t>O</a:t>
            </a:r>
            <a:r>
              <a:rPr lang="hr-HR" dirty="0" err="1" smtClean="0"/>
              <a:t>ur</a:t>
            </a:r>
            <a:r>
              <a:rPr lang="hr-HR" dirty="0" smtClean="0"/>
              <a:t> </a:t>
            </a:r>
            <a:r>
              <a:rPr lang="hr-HR" dirty="0" err="1"/>
              <a:t>R</a:t>
            </a:r>
            <a:r>
              <a:rPr lang="hr-HR" dirty="0" err="1" smtClean="0"/>
              <a:t>ecent</a:t>
            </a:r>
            <a:r>
              <a:rPr lang="hr-HR" dirty="0" smtClean="0"/>
              <a:t> </a:t>
            </a:r>
            <a:r>
              <a:rPr lang="hr-HR" dirty="0"/>
              <a:t>P</a:t>
            </a:r>
            <a:r>
              <a:rPr lang="hr-HR" dirty="0" smtClean="0"/>
              <a:t>ast</a:t>
            </a:r>
          </a:p>
          <a:p>
            <a:r>
              <a:rPr lang="hr-HR" dirty="0" smtClean="0"/>
              <a:t>II. osnovna škola Čakovec, Croatia</a:t>
            </a:r>
          </a:p>
          <a:p>
            <a:r>
              <a:rPr lang="hr-HR" dirty="0" smtClean="0"/>
              <a:t>Mateo </a:t>
            </a:r>
            <a:r>
              <a:rPr lang="hr-HR" dirty="0" err="1" smtClean="0"/>
              <a:t>Žbulj</a:t>
            </a:r>
            <a:r>
              <a:rPr lang="hr-HR" dirty="0" smtClean="0"/>
              <a:t>, </a:t>
            </a:r>
            <a:r>
              <a:rPr lang="hr-HR" dirty="0" smtClean="0"/>
              <a:t>6th grade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 Iva </a:t>
            </a:r>
            <a:r>
              <a:rPr lang="hr-HR" dirty="0" err="1" smtClean="0"/>
              <a:t>Naranđa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11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Liesegang</a:t>
            </a:r>
            <a:r>
              <a:rPr lang="hr-HR" dirty="0"/>
              <a:t> </a:t>
            </a:r>
            <a:r>
              <a:rPr lang="hr-HR" dirty="0" err="1" smtClean="0"/>
              <a:t>Halb</a:t>
            </a:r>
            <a:r>
              <a:rPr lang="hr-HR" dirty="0" smtClean="0"/>
              <a:t>-Automat 12V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2060848"/>
            <a:ext cx="5421662" cy="40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046041"/>
            <a:ext cx="5372082" cy="39604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20" y="2046041"/>
            <a:ext cx="5684561" cy="3960440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6382444" y="5142722"/>
            <a:ext cx="2520280" cy="1022581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65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8868" y="-1954288"/>
            <a:ext cx="3930356" cy="109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1966" y="-2091522"/>
            <a:ext cx="6237313" cy="1108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pi.edmodo.com/files/621388891/download?f=dfsn8956d3ohqctw7x2zey7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3321" y="-2201469"/>
            <a:ext cx="6298167" cy="112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pi.edmodo.com/files/621388893/download?f=4daduu0vdq59gnmr3lf9hgj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6827" y="-2050358"/>
            <a:ext cx="5891155" cy="110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5588" y="-2283135"/>
            <a:ext cx="5976664" cy="114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052736"/>
            <a:ext cx="10058400" cy="33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BE33D3-D573-4AE8-AA56-55E469B7F8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u stilu školske ploče (široki zaslon)</Template>
  <TotalTime>0</TotalTime>
  <Words>28</Words>
  <Application>Microsoft Office PowerPoint</Application>
  <PresentationFormat>Prilagođeno</PresentationFormat>
  <Paragraphs>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Consolas</vt:lpstr>
      <vt:lpstr>Corbel</vt:lpstr>
      <vt:lpstr>Wingdings</vt:lpstr>
      <vt:lpstr>Chalkboard_16x9</vt:lpstr>
      <vt:lpstr>Projector</vt:lpstr>
      <vt:lpstr>Liesegang Halb-Automat 12V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2016-05-23T11:38:19Z</dcterms:created>
  <dcterms:modified xsi:type="dcterms:W3CDTF">2016-06-08T16:47:44Z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