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9CB1E50-5D77-413A-912F-937C1D3AD305}" type="datetimeFigureOut">
              <a:rPr lang="hr-HR" smtClean="0"/>
              <a:t>13.6.2016.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8AE18F0-E991-49BD-8B10-34A55FB89CC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26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1E50-5D77-413A-912F-937C1D3AD305}" type="datetimeFigureOut">
              <a:rPr lang="hr-HR" smtClean="0"/>
              <a:t>13.6.2016.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18F0-E991-49BD-8B10-34A55FB89C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14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1E50-5D77-413A-912F-937C1D3AD305}" type="datetimeFigureOut">
              <a:rPr lang="hr-HR" smtClean="0"/>
              <a:t>13.6.2016.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18F0-E991-49BD-8B10-34A55FB89CC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330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1E50-5D77-413A-912F-937C1D3AD305}" type="datetimeFigureOut">
              <a:rPr lang="hr-HR" smtClean="0"/>
              <a:t>13.6.2016.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18F0-E991-49BD-8B10-34A55FB89CC1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239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1E50-5D77-413A-912F-937C1D3AD305}" type="datetimeFigureOut">
              <a:rPr lang="hr-HR" smtClean="0"/>
              <a:t>13.6.2016.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18F0-E991-49BD-8B10-34A55FB89C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2161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1E50-5D77-413A-912F-937C1D3AD305}" type="datetimeFigureOut">
              <a:rPr lang="hr-HR" smtClean="0"/>
              <a:t>13.6.2016.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18F0-E991-49BD-8B10-34A55FB89CC1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24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1E50-5D77-413A-912F-937C1D3AD305}" type="datetimeFigureOut">
              <a:rPr lang="hr-HR" smtClean="0"/>
              <a:t>13.6.2016.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18F0-E991-49BD-8B10-34A55FB89CC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856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1E50-5D77-413A-912F-937C1D3AD305}" type="datetimeFigureOut">
              <a:rPr lang="hr-HR" smtClean="0"/>
              <a:t>13.6.2016.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18F0-E991-49BD-8B10-34A55FB89CC1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614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1E50-5D77-413A-912F-937C1D3AD305}" type="datetimeFigureOut">
              <a:rPr lang="hr-HR" smtClean="0"/>
              <a:t>13.6.2016.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18F0-E991-49BD-8B10-34A55FB89CC1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03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1E50-5D77-413A-912F-937C1D3AD305}" type="datetimeFigureOut">
              <a:rPr lang="hr-HR" smtClean="0"/>
              <a:t>13.6.2016.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18F0-E991-49BD-8B10-34A55FB89C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415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1E50-5D77-413A-912F-937C1D3AD305}" type="datetimeFigureOut">
              <a:rPr lang="hr-HR" smtClean="0"/>
              <a:t>13.6.2016.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18F0-E991-49BD-8B10-34A55FB89CC1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05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1E50-5D77-413A-912F-937C1D3AD305}" type="datetimeFigureOut">
              <a:rPr lang="hr-HR" smtClean="0"/>
              <a:t>13.6.2016.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18F0-E991-49BD-8B10-34A55FB89C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869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1E50-5D77-413A-912F-937C1D3AD305}" type="datetimeFigureOut">
              <a:rPr lang="hr-HR" smtClean="0"/>
              <a:t>13.6.2016.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18F0-E991-49BD-8B10-34A55FB89CC1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66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1E50-5D77-413A-912F-937C1D3AD305}" type="datetimeFigureOut">
              <a:rPr lang="hr-HR" smtClean="0"/>
              <a:t>13.6.2016.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18F0-E991-49BD-8B10-34A55FB89CC1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57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1E50-5D77-413A-912F-937C1D3AD305}" type="datetimeFigureOut">
              <a:rPr lang="hr-HR" smtClean="0"/>
              <a:t>13.6.2016.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18F0-E991-49BD-8B10-34A55FB89C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639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1E50-5D77-413A-912F-937C1D3AD305}" type="datetimeFigureOut">
              <a:rPr lang="hr-HR" smtClean="0"/>
              <a:t>13.6.2016.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18F0-E991-49BD-8B10-34A55FB89CC1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60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1E50-5D77-413A-912F-937C1D3AD305}" type="datetimeFigureOut">
              <a:rPr lang="hr-HR" smtClean="0"/>
              <a:t>13.6.2016.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18F0-E991-49BD-8B10-34A55FB89C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065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CB1E50-5D77-413A-912F-937C1D3AD305}" type="datetimeFigureOut">
              <a:rPr lang="hr-HR" smtClean="0"/>
              <a:t>13.6.2016.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AE18F0-E991-49BD-8B10-34A55FB89C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499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en.wikipedia.org/wiki/Refrigerato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92398" y="2279560"/>
            <a:ext cx="6815669" cy="1133341"/>
          </a:xfrm>
        </p:spPr>
        <p:txBody>
          <a:bodyPr>
            <a:noAutofit/>
          </a:bodyPr>
          <a:lstStyle/>
          <a:p>
            <a:r>
              <a:rPr lang="hr-HR" sz="6000" dirty="0" err="1" smtClean="0"/>
              <a:t>The</a:t>
            </a:r>
            <a:r>
              <a:rPr lang="hr-HR" sz="6000" dirty="0" smtClean="0"/>
              <a:t> </a:t>
            </a:r>
            <a:r>
              <a:rPr lang="hr-HR" sz="6000" dirty="0" err="1" smtClean="0"/>
              <a:t>history</a:t>
            </a:r>
            <a:r>
              <a:rPr lang="hr-HR" sz="6000" dirty="0" smtClean="0"/>
              <a:t> </a:t>
            </a:r>
            <a:r>
              <a:rPr lang="hr-HR" sz="6000" dirty="0" err="1" smtClean="0"/>
              <a:t>of</a:t>
            </a:r>
            <a:r>
              <a:rPr lang="hr-HR" sz="6000" dirty="0" smtClean="0"/>
              <a:t> </a:t>
            </a:r>
            <a:r>
              <a:rPr lang="hr-HR" sz="6000" dirty="0" err="1" smtClean="0"/>
              <a:t>refrigerators</a:t>
            </a:r>
            <a:endParaRPr lang="hr-HR" sz="6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92398" y="3578001"/>
            <a:ext cx="6815669" cy="1946499"/>
          </a:xfrm>
        </p:spPr>
        <p:txBody>
          <a:bodyPr>
            <a:noAutofit/>
          </a:bodyPr>
          <a:lstStyle/>
          <a:p>
            <a:r>
              <a:rPr lang="hr-HR" sz="2000" dirty="0" err="1" smtClean="0"/>
              <a:t>Melani</a:t>
            </a:r>
            <a:r>
              <a:rPr lang="hr-HR" sz="2000" dirty="0" smtClean="0"/>
              <a:t> </a:t>
            </a:r>
            <a:r>
              <a:rPr lang="hr-HR" sz="2000" dirty="0" err="1" smtClean="0"/>
              <a:t>Anderlin</a:t>
            </a:r>
            <a:r>
              <a:rPr lang="hr-HR" sz="2000" dirty="0" smtClean="0"/>
              <a:t>, 6th grade</a:t>
            </a:r>
          </a:p>
          <a:p>
            <a:r>
              <a:rPr lang="hr-HR" sz="2000" dirty="0" smtClean="0"/>
              <a:t>II. osnovna škola Čakovec, Croatia</a:t>
            </a:r>
          </a:p>
          <a:p>
            <a:r>
              <a:rPr lang="hr-HR" sz="2000" dirty="0" err="1" smtClean="0"/>
              <a:t>Teacher</a:t>
            </a:r>
            <a:r>
              <a:rPr lang="hr-HR" sz="2000" dirty="0" smtClean="0"/>
              <a:t>: Iva </a:t>
            </a:r>
            <a:r>
              <a:rPr lang="hr-HR" sz="2000" dirty="0" err="1" smtClean="0"/>
              <a:t>Naranđa</a:t>
            </a:r>
            <a:endParaRPr lang="hr-HR" sz="2000" dirty="0" smtClean="0"/>
          </a:p>
          <a:p>
            <a:r>
              <a:rPr lang="hr-HR" sz="2000" dirty="0" smtClean="0"/>
              <a:t>eTwinning </a:t>
            </a:r>
            <a:r>
              <a:rPr lang="hr-HR" sz="2000" dirty="0" err="1" smtClean="0"/>
              <a:t>project</a:t>
            </a:r>
            <a:r>
              <a:rPr lang="hr-HR" sz="2000" dirty="0" smtClean="0"/>
              <a:t> </a:t>
            </a:r>
            <a:r>
              <a:rPr lang="en-US" sz="2000" dirty="0"/>
              <a:t>On the Track of Our Recent Past</a:t>
            </a:r>
          </a:p>
          <a:p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166767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19718" y="853343"/>
            <a:ext cx="5473521" cy="1303867"/>
          </a:xfrm>
        </p:spPr>
        <p:txBody>
          <a:bodyPr>
            <a:normAutofit/>
          </a:bodyPr>
          <a:lstStyle/>
          <a:p>
            <a:r>
              <a:rPr lang="hr-HR" dirty="0" err="1" smtClean="0"/>
              <a:t>Refrigerator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470" y="2583220"/>
            <a:ext cx="3554569" cy="3418335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1315434" y="2601040"/>
            <a:ext cx="5525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 smtClean="0"/>
              <a:t>The</a:t>
            </a:r>
            <a:r>
              <a:rPr lang="hr-HR" sz="2000" dirty="0" smtClean="0"/>
              <a:t> r</a:t>
            </a:r>
            <a:r>
              <a:rPr lang="en-US" sz="2000" dirty="0" err="1" smtClean="0"/>
              <a:t>efrigerator</a:t>
            </a:r>
            <a:r>
              <a:rPr lang="en-US" sz="2000" dirty="0" smtClean="0"/>
              <a:t>  is a popular household appliance</a:t>
            </a:r>
            <a:r>
              <a:rPr lang="hr-HR" sz="2000" dirty="0" smtClean="0"/>
              <a:t>. </a:t>
            </a:r>
          </a:p>
          <a:p>
            <a:r>
              <a:rPr lang="hr-HR" sz="2000" dirty="0" err="1" smtClean="0"/>
              <a:t>It</a:t>
            </a:r>
            <a:r>
              <a:rPr lang="hr-HR" sz="2000" dirty="0" smtClean="0"/>
              <a:t> </a:t>
            </a:r>
            <a:r>
              <a:rPr lang="hr-HR" sz="2000" dirty="0" err="1" smtClean="0"/>
              <a:t>replaced</a:t>
            </a:r>
            <a:r>
              <a:rPr lang="hr-HR" sz="2000" dirty="0" smtClean="0"/>
              <a:t>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icebox</a:t>
            </a:r>
            <a:r>
              <a:rPr lang="hr-HR" sz="2000" dirty="0" smtClean="0"/>
              <a:t>.</a:t>
            </a:r>
          </a:p>
          <a:p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first</a:t>
            </a:r>
            <a:r>
              <a:rPr lang="hr-HR" sz="2000" dirty="0" smtClean="0"/>
              <a:t> </a:t>
            </a:r>
            <a:r>
              <a:rPr lang="hr-HR" sz="2000" dirty="0" err="1" smtClean="0"/>
              <a:t>cooling</a:t>
            </a:r>
            <a:r>
              <a:rPr lang="hr-HR" sz="2000" dirty="0" smtClean="0"/>
              <a:t> </a:t>
            </a:r>
            <a:r>
              <a:rPr lang="hr-HR" sz="2000" dirty="0" err="1" smtClean="0"/>
              <a:t>systems</a:t>
            </a:r>
            <a:r>
              <a:rPr lang="hr-HR" sz="2000" dirty="0" smtClean="0"/>
              <a:t> for </a:t>
            </a:r>
            <a:r>
              <a:rPr lang="hr-HR" sz="2000" dirty="0" err="1" smtClean="0"/>
              <a:t>food</a:t>
            </a:r>
            <a:r>
              <a:rPr lang="hr-HR" sz="2000" dirty="0" smtClean="0"/>
              <a:t> </a:t>
            </a:r>
            <a:r>
              <a:rPr lang="hr-HR" sz="2000" dirty="0" err="1" smtClean="0"/>
              <a:t>involved</a:t>
            </a:r>
            <a:r>
              <a:rPr lang="hr-HR" sz="2000" dirty="0" smtClean="0"/>
              <a:t> </a:t>
            </a:r>
            <a:r>
              <a:rPr lang="hr-HR" sz="2000" dirty="0" err="1" smtClean="0"/>
              <a:t>using</a:t>
            </a:r>
            <a:r>
              <a:rPr lang="hr-HR" sz="2000" dirty="0" smtClean="0"/>
              <a:t> </a:t>
            </a:r>
            <a:r>
              <a:rPr lang="hr-HR" sz="2000" dirty="0" err="1" smtClean="0"/>
              <a:t>ice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0648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85554" y="1519706"/>
            <a:ext cx="9601196" cy="5759957"/>
          </a:xfrm>
        </p:spPr>
        <p:txBody>
          <a:bodyPr/>
          <a:lstStyle/>
          <a:p>
            <a:r>
              <a:rPr lang="hr-HR" dirty="0" err="1" smtClean="0"/>
              <a:t>Before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invention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refrigerator</a:t>
            </a:r>
            <a:r>
              <a:rPr lang="hr-HR" dirty="0" smtClean="0"/>
              <a:t>, </a:t>
            </a:r>
            <a:r>
              <a:rPr lang="hr-HR" dirty="0" err="1" smtClean="0"/>
              <a:t>icehouses</a:t>
            </a:r>
            <a:r>
              <a:rPr lang="hr-HR" dirty="0" smtClean="0"/>
              <a:t> </a:t>
            </a:r>
            <a:r>
              <a:rPr lang="hr-HR" dirty="0" err="1" smtClean="0"/>
              <a:t>were</a:t>
            </a:r>
            <a:r>
              <a:rPr lang="hr-HR" dirty="0" smtClean="0"/>
              <a:t> </a:t>
            </a:r>
            <a:r>
              <a:rPr lang="hr-HR" dirty="0" err="1" smtClean="0"/>
              <a:t>used</a:t>
            </a:r>
            <a:r>
              <a:rPr lang="hr-HR" dirty="0" smtClean="0"/>
              <a:t> to provide </a:t>
            </a:r>
            <a:r>
              <a:rPr lang="hr-HR" dirty="0" err="1" smtClean="0"/>
              <a:t>cool</a:t>
            </a:r>
            <a:r>
              <a:rPr lang="hr-HR" dirty="0" smtClean="0"/>
              <a:t> </a:t>
            </a:r>
            <a:r>
              <a:rPr lang="hr-HR" dirty="0" err="1" smtClean="0"/>
              <a:t>storage</a:t>
            </a:r>
            <a:r>
              <a:rPr lang="hr-HR" dirty="0" smtClean="0"/>
              <a:t> for most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year</a:t>
            </a:r>
            <a:r>
              <a:rPr lang="hr-HR" dirty="0" smtClean="0"/>
              <a:t>.</a:t>
            </a:r>
          </a:p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history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artificial</a:t>
            </a:r>
            <a:r>
              <a:rPr lang="hr-HR" dirty="0" smtClean="0"/>
              <a:t> </a:t>
            </a:r>
            <a:r>
              <a:rPr lang="hr-HR" dirty="0" err="1" smtClean="0"/>
              <a:t>refrigeration</a:t>
            </a:r>
            <a:r>
              <a:rPr lang="hr-HR" dirty="0" smtClean="0"/>
              <a:t> </a:t>
            </a:r>
            <a:r>
              <a:rPr lang="hr-HR" dirty="0" err="1" smtClean="0"/>
              <a:t>began</a:t>
            </a:r>
            <a:r>
              <a:rPr lang="hr-HR" dirty="0" smtClean="0"/>
              <a:t> </a:t>
            </a:r>
            <a:r>
              <a:rPr lang="hr-HR" dirty="0" err="1" smtClean="0"/>
              <a:t>when</a:t>
            </a:r>
            <a:r>
              <a:rPr lang="hr-HR" dirty="0" smtClean="0"/>
              <a:t> a Scottish </a:t>
            </a:r>
            <a:r>
              <a:rPr lang="hr-HR" dirty="0" err="1" smtClean="0"/>
              <a:t>proffesor</a:t>
            </a:r>
            <a:r>
              <a:rPr lang="hr-HR" dirty="0" smtClean="0"/>
              <a:t> William </a:t>
            </a:r>
            <a:r>
              <a:rPr lang="hr-HR" dirty="0" err="1" smtClean="0"/>
              <a:t>Cullen</a:t>
            </a:r>
            <a:r>
              <a:rPr lang="hr-HR" dirty="0" smtClean="0"/>
              <a:t> </a:t>
            </a:r>
            <a:r>
              <a:rPr lang="hr-HR" dirty="0" err="1" smtClean="0"/>
              <a:t>designed</a:t>
            </a:r>
            <a:r>
              <a:rPr lang="hr-HR" dirty="0" smtClean="0"/>
              <a:t> a </a:t>
            </a:r>
            <a:r>
              <a:rPr lang="hr-HR" dirty="0" err="1" smtClean="0"/>
              <a:t>small</a:t>
            </a:r>
            <a:r>
              <a:rPr lang="hr-HR" dirty="0" smtClean="0"/>
              <a:t> </a:t>
            </a:r>
            <a:r>
              <a:rPr lang="hr-HR" dirty="0" err="1" smtClean="0"/>
              <a:t>refrigerating</a:t>
            </a:r>
            <a:r>
              <a:rPr lang="hr-HR" dirty="0" smtClean="0"/>
              <a:t> </a:t>
            </a:r>
            <a:r>
              <a:rPr lang="hr-HR" dirty="0" err="1" smtClean="0"/>
              <a:t>machine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1755.</a:t>
            </a:r>
          </a:p>
          <a:p>
            <a:endParaRPr lang="hr-HR" dirty="0"/>
          </a:p>
        </p:txBody>
      </p:sp>
      <p:pic>
        <p:nvPicPr>
          <p:cNvPr id="1028" name="Picture 4" descr="https://upload.wikimedia.org/wikipedia/commons/thumb/7/7d/Gorrie_Ice_Machine.png/220px-Gorrie_Ice_Mach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9668" y="3675210"/>
            <a:ext cx="2095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883742" y="5069701"/>
            <a:ext cx="336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Schematic of Dr. John Gorrie's 1841 mechanical ice machine.</a:t>
            </a:r>
            <a:endParaRPr lang="hr-HR" dirty="0"/>
          </a:p>
        </p:txBody>
      </p:sp>
      <p:pic>
        <p:nvPicPr>
          <p:cNvPr id="1030" name="Picture 6" descr="https://upload.wikimedia.org/wikipedia/commons/thumb/d/d0/AppareilCarr%C3%A9.jpg/220px-AppareilCarr%C3%A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7757" y="3675210"/>
            <a:ext cx="2750044" cy="163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9107945" y="5069700"/>
            <a:ext cx="207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Ferdinand </a:t>
            </a:r>
            <a:r>
              <a:rPr lang="hr-HR" dirty="0" err="1"/>
              <a:t>Carré's</a:t>
            </a:r>
            <a:r>
              <a:rPr lang="hr-HR" dirty="0"/>
              <a:t> </a:t>
            </a:r>
            <a:r>
              <a:rPr lang="hr-HR" dirty="0" err="1"/>
              <a:t>ice-making</a:t>
            </a:r>
            <a:r>
              <a:rPr lang="hr-HR" dirty="0"/>
              <a:t> </a:t>
            </a:r>
            <a:r>
              <a:rPr lang="hr-HR" dirty="0" err="1"/>
              <a:t>device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36369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Modern</a:t>
            </a:r>
            <a:r>
              <a:rPr lang="hr-HR" dirty="0" smtClean="0"/>
              <a:t> </a:t>
            </a:r>
            <a:r>
              <a:rPr lang="hr-HR" dirty="0" err="1" smtClean="0"/>
              <a:t>refrigerators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1" y="2550017"/>
            <a:ext cx="9601196" cy="145048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People put food and drinks in it, to keep those items cold or good </a:t>
            </a:r>
            <a:r>
              <a:rPr lang="en-US" dirty="0" smtClean="0"/>
              <a:t>for </a:t>
            </a:r>
            <a:r>
              <a:rPr lang="en-US" dirty="0"/>
              <a:t>a longer </a:t>
            </a:r>
            <a:r>
              <a:rPr lang="en-US" dirty="0" smtClean="0"/>
              <a:t>time</a:t>
            </a:r>
            <a:r>
              <a:rPr lang="hr-HR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dirty="0" err="1" smtClean="0"/>
              <a:t>The</a:t>
            </a:r>
            <a:r>
              <a:rPr lang="hr-HR" dirty="0" smtClean="0"/>
              <a:t> m</a:t>
            </a:r>
            <a:r>
              <a:rPr lang="en-US" dirty="0" err="1" smtClean="0"/>
              <a:t>ost</a:t>
            </a:r>
            <a:r>
              <a:rPr lang="en-US" dirty="0" smtClean="0"/>
              <a:t> </a:t>
            </a:r>
            <a:r>
              <a:rPr lang="en-US" dirty="0"/>
              <a:t>modern refrigerators are available in a variety of </a:t>
            </a:r>
            <a:r>
              <a:rPr lang="en-US" dirty="0" err="1" smtClean="0"/>
              <a:t>colours</a:t>
            </a:r>
            <a:r>
              <a:rPr lang="hr-HR" dirty="0"/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757" y="3827246"/>
            <a:ext cx="3706242" cy="23098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945" y="3827245"/>
            <a:ext cx="3692909" cy="230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11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Modern</a:t>
            </a:r>
            <a:r>
              <a:rPr lang="hr-HR" dirty="0" smtClean="0"/>
              <a:t> </a:t>
            </a:r>
            <a:r>
              <a:rPr lang="hr-HR" dirty="0" err="1" smtClean="0"/>
              <a:t>refrigerators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087" y="2648535"/>
            <a:ext cx="3445565" cy="350848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061" y="2531705"/>
            <a:ext cx="3988904" cy="374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0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Food stored in </a:t>
            </a:r>
            <a:r>
              <a:rPr lang="hr-HR" dirty="0" smtClean="0"/>
              <a:t>a</a:t>
            </a:r>
            <a:r>
              <a:rPr lang="en-US" dirty="0" smtClean="0"/>
              <a:t> </a:t>
            </a:r>
            <a:r>
              <a:rPr lang="en-US" dirty="0"/>
              <a:t>refrigerator </a:t>
            </a:r>
            <a:r>
              <a:rPr lang="en-US" dirty="0" smtClean="0"/>
              <a:t>or</a:t>
            </a:r>
            <a:r>
              <a:rPr lang="hr-HR" dirty="0" smtClean="0"/>
              <a:t> a</a:t>
            </a:r>
            <a:r>
              <a:rPr lang="en-US" dirty="0" smtClean="0"/>
              <a:t> </a:t>
            </a:r>
            <a:r>
              <a:rPr lang="en-US" dirty="0"/>
              <a:t>freezer also has a limited shelf </a:t>
            </a:r>
            <a:r>
              <a:rPr lang="en-US" dirty="0" smtClean="0"/>
              <a:t>life</a:t>
            </a:r>
            <a:r>
              <a:rPr lang="hr-HR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But times have changed, with manufacturers increasingly thinking outside of the icebox to try to redefine what the modern refrigerator is really capable of</a:t>
            </a:r>
            <a:r>
              <a:rPr lang="en-US" dirty="0" smtClean="0"/>
              <a:t>.</a:t>
            </a:r>
            <a:endParaRPr lang="hr-H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Today</a:t>
            </a:r>
            <a:r>
              <a:rPr lang="hr-HR" dirty="0" smtClean="0"/>
              <a:t>, a</a:t>
            </a:r>
            <a:r>
              <a:rPr lang="en-US" dirty="0" smtClean="0"/>
              <a:t> </a:t>
            </a:r>
            <a:r>
              <a:rPr lang="en-US" dirty="0"/>
              <a:t>shopper will find an ever-increasing range of color and style </a:t>
            </a:r>
            <a:r>
              <a:rPr lang="en-US" dirty="0" smtClean="0"/>
              <a:t>options</a:t>
            </a:r>
            <a:r>
              <a:rPr lang="hr-H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442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Refrigerators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082" y="2621857"/>
            <a:ext cx="2240924" cy="33178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987" y="2621857"/>
            <a:ext cx="540133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41350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Source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36701" y="1780115"/>
            <a:ext cx="9601196" cy="783168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en.wikipedia.org/wiki/Refrigerator</a:t>
            </a:r>
            <a:endParaRPr lang="hr-HR" dirty="0" smtClean="0"/>
          </a:p>
        </p:txBody>
      </p:sp>
      <p:pic>
        <p:nvPicPr>
          <p:cNvPr id="2050" name="Picture 2" descr="https://upload.wikimedia.org/wikipedia/en/thumb/c/cf/Monitor_refer.jpg/170px-Monitor_ref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477" y="2923116"/>
            <a:ext cx="1319046" cy="271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4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121</TotalTime>
  <Words>207</Words>
  <Application>Microsoft Office PowerPoint</Application>
  <PresentationFormat>Široki zaslon</PresentationFormat>
  <Paragraphs>23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Organski</vt:lpstr>
      <vt:lpstr>The history of refrigerators</vt:lpstr>
      <vt:lpstr>Refrigerator</vt:lpstr>
      <vt:lpstr>PowerPointova prezentacija</vt:lpstr>
      <vt:lpstr>Modern refrigerators</vt:lpstr>
      <vt:lpstr>Modern refrigerators</vt:lpstr>
      <vt:lpstr>PowerPointova prezentacija</vt:lpstr>
      <vt:lpstr>Refrigerators</vt:lpstr>
      <vt:lpstr>Source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Refrigerator in history</dc:title>
  <dc:creator>ucenik</dc:creator>
  <cp:lastModifiedBy>II. OŠ ČAKOVEC</cp:lastModifiedBy>
  <cp:revision>16</cp:revision>
  <dcterms:created xsi:type="dcterms:W3CDTF">2016-05-23T11:33:44Z</dcterms:created>
  <dcterms:modified xsi:type="dcterms:W3CDTF">2016-06-13T16:47:20Z</dcterms:modified>
</cp:coreProperties>
</file>