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il teme 1 - Isticanj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Svijetli stil 3 - Isticanj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Tamni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Srednji stil 3 - Istic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57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5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95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54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546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7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71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03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56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6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0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567BBD8-7CAE-4AD6-A608-FB4371D0DC01}" type="datetimeFigureOut">
              <a:rPr lang="hr-HR" smtClean="0"/>
              <a:t>23.5.2016.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E3762B5-0FDA-483A-BD02-9D9A2F8CFC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6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ape_recorde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Tape</a:t>
            </a:r>
            <a:r>
              <a:rPr lang="hr-HR" dirty="0" smtClean="0"/>
              <a:t> </a:t>
            </a:r>
            <a:r>
              <a:rPr lang="hr-HR" dirty="0" err="1" smtClean="0"/>
              <a:t>recorder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11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923877"/>
          </a:xfrm>
        </p:spPr>
        <p:txBody>
          <a:bodyPr/>
          <a:lstStyle/>
          <a:p>
            <a:r>
              <a:rPr lang="hr-HR" dirty="0" smtClean="0"/>
              <a:t>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recent</a:t>
            </a:r>
            <a:r>
              <a:rPr lang="hr-HR" dirty="0" smtClean="0"/>
              <a:t> past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51560" y="4569228"/>
            <a:ext cx="7891272" cy="203938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err="1" smtClean="0"/>
              <a:t>eTwinning</a:t>
            </a:r>
            <a:r>
              <a:rPr lang="hr-HR" dirty="0" smtClean="0"/>
              <a:t> </a:t>
            </a:r>
            <a:r>
              <a:rPr lang="hr-HR" dirty="0" err="1" smtClean="0"/>
              <a:t>project</a:t>
            </a:r>
            <a:endParaRPr lang="hr-H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smtClean="0"/>
              <a:t>Ema </a:t>
            </a:r>
            <a:r>
              <a:rPr lang="hr-HR" dirty="0" err="1" smtClean="0"/>
              <a:t>Balent</a:t>
            </a:r>
            <a:r>
              <a:rPr lang="hr-HR" dirty="0" smtClean="0"/>
              <a:t>, 6th </a:t>
            </a:r>
            <a:r>
              <a:rPr lang="hr-HR" dirty="0" smtClean="0"/>
              <a:t>grade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smtClean="0"/>
              <a:t>II. osnovna škola Čakovec, Croatia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smtClean="0"/>
              <a:t>Ma</a:t>
            </a:r>
            <a:r>
              <a:rPr lang="hr-HR" dirty="0" smtClean="0"/>
              <a:t>y </a:t>
            </a:r>
            <a:r>
              <a:rPr lang="hr-HR" dirty="0" smtClean="0"/>
              <a:t>2016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err="1" smtClean="0"/>
              <a:t>Source</a:t>
            </a:r>
            <a:r>
              <a:rPr lang="hr-HR" dirty="0" smtClean="0"/>
              <a:t>:  </a:t>
            </a: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en.wikipedia.org/wiki/Tape_recorder</a:t>
            </a: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359061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49640" y="584200"/>
            <a:ext cx="3200400" cy="1737360"/>
          </a:xfrm>
        </p:spPr>
        <p:txBody>
          <a:bodyPr/>
          <a:lstStyle/>
          <a:p>
            <a:r>
              <a:rPr lang="hr-HR" dirty="0" err="1" smtClean="0"/>
              <a:t>Tape</a:t>
            </a:r>
            <a:r>
              <a:rPr lang="hr-HR" dirty="0" smtClean="0"/>
              <a:t> </a:t>
            </a:r>
            <a:r>
              <a:rPr lang="hr-HR" dirty="0" err="1" smtClean="0"/>
              <a:t>recorder</a:t>
            </a:r>
            <a:r>
              <a:rPr lang="hr-HR" dirty="0" smtClean="0"/>
              <a:t>, </a:t>
            </a:r>
            <a:r>
              <a:rPr lang="hr-HR" dirty="0" err="1" smtClean="0"/>
              <a:t>tape</a:t>
            </a:r>
            <a:r>
              <a:rPr lang="hr-HR" dirty="0" smtClean="0"/>
              <a:t> </a:t>
            </a:r>
            <a:r>
              <a:rPr lang="hr-HR" dirty="0" err="1" smtClean="0"/>
              <a:t>deck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tape</a:t>
            </a:r>
            <a:r>
              <a:rPr lang="hr-HR" dirty="0" smtClean="0"/>
              <a:t> </a:t>
            </a:r>
            <a:r>
              <a:rPr lang="hr-HR" dirty="0" err="1" smtClean="0"/>
              <a:t>machine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A </a:t>
            </a:r>
            <a:r>
              <a:rPr lang="hr-HR" sz="1800" dirty="0" err="1" smtClean="0"/>
              <a:t>tape</a:t>
            </a:r>
            <a:r>
              <a:rPr lang="hr-HR" sz="1800" dirty="0" smtClean="0"/>
              <a:t> </a:t>
            </a:r>
            <a:r>
              <a:rPr lang="hr-HR" sz="1800" dirty="0" err="1" smtClean="0"/>
              <a:t>recorder</a:t>
            </a:r>
            <a:r>
              <a:rPr lang="hr-HR" sz="1800" dirty="0" smtClean="0"/>
              <a:t>  </a:t>
            </a:r>
            <a:r>
              <a:rPr lang="hr-HR" sz="1800" dirty="0" err="1" smtClean="0"/>
              <a:t>is</a:t>
            </a:r>
            <a:r>
              <a:rPr lang="hr-HR" sz="1800" dirty="0" smtClean="0"/>
              <a:t> </a:t>
            </a:r>
            <a:r>
              <a:rPr lang="hr-HR" sz="1800" dirty="0" err="1" smtClean="0"/>
              <a:t>an</a:t>
            </a:r>
            <a:r>
              <a:rPr lang="hr-HR" sz="1800" dirty="0" smtClean="0"/>
              <a:t> </a:t>
            </a:r>
            <a:r>
              <a:rPr lang="hr-HR" sz="1800" dirty="0" err="1" smtClean="0"/>
              <a:t>analog</a:t>
            </a:r>
            <a:r>
              <a:rPr lang="hr-HR" sz="1800" dirty="0" smtClean="0"/>
              <a:t> audio </a:t>
            </a:r>
            <a:r>
              <a:rPr lang="hr-HR" sz="1800" dirty="0" err="1" smtClean="0"/>
              <a:t>storage</a:t>
            </a:r>
            <a:r>
              <a:rPr lang="hr-HR" sz="1800" dirty="0" smtClean="0"/>
              <a:t> </a:t>
            </a:r>
            <a:r>
              <a:rPr lang="hr-HR" sz="1800" dirty="0" err="1" smtClean="0"/>
              <a:t>device</a:t>
            </a:r>
            <a:r>
              <a:rPr lang="hr-HR" sz="1800" dirty="0" smtClean="0"/>
              <a:t> </a:t>
            </a:r>
            <a:r>
              <a:rPr lang="hr-HR" sz="1800" dirty="0" err="1" smtClean="0"/>
              <a:t>that</a:t>
            </a:r>
            <a:r>
              <a:rPr lang="hr-HR" sz="1800" dirty="0" smtClean="0"/>
              <a:t> </a:t>
            </a:r>
            <a:r>
              <a:rPr lang="hr-HR" sz="1800" dirty="0" err="1" smtClean="0"/>
              <a:t>records</a:t>
            </a:r>
            <a:r>
              <a:rPr lang="hr-HR" sz="1800" dirty="0" smtClean="0"/>
              <a:t> </a:t>
            </a:r>
            <a:r>
              <a:rPr lang="hr-HR" sz="1800" dirty="0" err="1" smtClean="0"/>
              <a:t>and</a:t>
            </a:r>
            <a:r>
              <a:rPr lang="hr-HR" sz="1800" dirty="0" smtClean="0"/>
              <a:t> </a:t>
            </a:r>
            <a:r>
              <a:rPr lang="hr-HR" sz="1800" dirty="0" err="1" smtClean="0"/>
              <a:t>plays</a:t>
            </a:r>
            <a:r>
              <a:rPr lang="hr-HR" sz="1800" dirty="0" smtClean="0"/>
              <a:t> </a:t>
            </a:r>
            <a:r>
              <a:rPr lang="hr-HR" sz="1800" dirty="0" err="1" smtClean="0"/>
              <a:t>sounds</a:t>
            </a:r>
            <a:r>
              <a:rPr lang="hr-HR" sz="1800" dirty="0" smtClean="0"/>
              <a:t>.</a:t>
            </a:r>
            <a:endParaRPr lang="hr-H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Includes</a:t>
            </a:r>
            <a:r>
              <a:rPr lang="hr-HR" sz="1800" dirty="0" smtClean="0"/>
              <a:t> </a:t>
            </a:r>
            <a:r>
              <a:rPr lang="hr-HR" sz="1800" dirty="0" err="1" smtClean="0"/>
              <a:t>articulated</a:t>
            </a:r>
            <a:r>
              <a:rPr lang="hr-HR" sz="1800" dirty="0" smtClean="0"/>
              <a:t> </a:t>
            </a:r>
            <a:r>
              <a:rPr lang="hr-HR" sz="1800" dirty="0" err="1" smtClean="0"/>
              <a:t>voices</a:t>
            </a:r>
            <a:r>
              <a:rPr lang="hr-HR" sz="1800" dirty="0" smtClean="0"/>
              <a:t>, </a:t>
            </a:r>
            <a:r>
              <a:rPr lang="hr-HR" sz="1800" dirty="0" err="1" smtClean="0"/>
              <a:t>usually</a:t>
            </a:r>
            <a:r>
              <a:rPr lang="hr-HR" sz="1800" dirty="0" smtClean="0"/>
              <a:t> </a:t>
            </a:r>
            <a:r>
              <a:rPr lang="hr-HR" sz="1800" dirty="0" err="1" smtClean="0"/>
              <a:t>using</a:t>
            </a:r>
            <a:r>
              <a:rPr lang="hr-HR" sz="1800" dirty="0" smtClean="0"/>
              <a:t> </a:t>
            </a:r>
            <a:r>
              <a:rPr lang="hr-HR" sz="1800" dirty="0" err="1" smtClean="0"/>
              <a:t>magnetic</a:t>
            </a:r>
            <a:r>
              <a:rPr lang="hr-HR" sz="1800" dirty="0" smtClean="0"/>
              <a:t> </a:t>
            </a:r>
            <a:r>
              <a:rPr lang="hr-HR" sz="1800" dirty="0" err="1" smtClean="0"/>
              <a:t>tape</a:t>
            </a:r>
            <a:r>
              <a:rPr lang="hr-HR" sz="1800" dirty="0" smtClean="0"/>
              <a:t>, </a:t>
            </a:r>
            <a:r>
              <a:rPr lang="hr-HR" sz="1800" dirty="0" err="1" smtClean="0"/>
              <a:t>either</a:t>
            </a:r>
            <a:r>
              <a:rPr lang="hr-HR" sz="1800" dirty="0" smtClean="0"/>
              <a:t> </a:t>
            </a:r>
            <a:r>
              <a:rPr lang="hr-HR" sz="1800" dirty="0" err="1" smtClean="0"/>
              <a:t>wound</a:t>
            </a:r>
            <a:r>
              <a:rPr lang="hr-HR" sz="1800" dirty="0" smtClean="0"/>
              <a:t> on a </a:t>
            </a:r>
            <a:r>
              <a:rPr lang="hr-HR" sz="1800" dirty="0" err="1" smtClean="0"/>
              <a:t>reel</a:t>
            </a:r>
            <a:r>
              <a:rPr lang="hr-HR" sz="1800" dirty="0" smtClean="0"/>
              <a:t> </a:t>
            </a:r>
            <a:r>
              <a:rPr lang="hr-HR" sz="1800" dirty="0" err="1" smtClean="0"/>
              <a:t>or</a:t>
            </a:r>
            <a:r>
              <a:rPr lang="hr-HR" sz="1800" dirty="0" smtClean="0"/>
              <a:t> </a:t>
            </a:r>
            <a:r>
              <a:rPr lang="hr-HR" sz="1800" dirty="0" err="1" smtClean="0"/>
              <a:t>in</a:t>
            </a:r>
            <a:r>
              <a:rPr lang="hr-HR" sz="1800" dirty="0" smtClean="0"/>
              <a:t> a </a:t>
            </a:r>
            <a:r>
              <a:rPr lang="hr-HR" sz="1800" dirty="0" err="1" smtClean="0"/>
              <a:t>cassete</a:t>
            </a:r>
            <a:r>
              <a:rPr lang="hr-HR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hr-HR" sz="1800" dirty="0" err="1" smtClean="0"/>
              <a:t>sound</a:t>
            </a:r>
            <a:r>
              <a:rPr lang="hr-HR" sz="1800" dirty="0" smtClean="0"/>
              <a:t> </a:t>
            </a:r>
            <a:r>
              <a:rPr lang="hr-HR" sz="1800" dirty="0" err="1" smtClean="0"/>
              <a:t>can</a:t>
            </a:r>
            <a:r>
              <a:rPr lang="hr-HR" sz="1800" dirty="0" smtClean="0"/>
              <a:t> </a:t>
            </a:r>
            <a:r>
              <a:rPr lang="hr-HR" sz="1800" dirty="0" err="1" smtClean="0"/>
              <a:t>be</a:t>
            </a:r>
            <a:r>
              <a:rPr lang="hr-HR" sz="1800" dirty="0" smtClean="0"/>
              <a:t> </a:t>
            </a:r>
            <a:r>
              <a:rPr lang="hr-HR" sz="1800" dirty="0" err="1" smtClean="0"/>
              <a:t>recorded</a:t>
            </a:r>
            <a:r>
              <a:rPr lang="hr-HR" sz="1800" dirty="0" smtClean="0"/>
              <a:t>, </a:t>
            </a:r>
            <a:r>
              <a:rPr lang="hr-HR" sz="1800" dirty="0" err="1" smtClean="0"/>
              <a:t>erased</a:t>
            </a:r>
            <a:r>
              <a:rPr lang="hr-HR" sz="1800" dirty="0" smtClean="0"/>
              <a:t> </a:t>
            </a:r>
            <a:r>
              <a:rPr lang="hr-HR" sz="1800" dirty="0" err="1" smtClean="0"/>
              <a:t>and</a:t>
            </a:r>
            <a:r>
              <a:rPr lang="hr-HR" sz="1800" dirty="0" smtClean="0"/>
              <a:t> </a:t>
            </a:r>
            <a:r>
              <a:rPr lang="hr-HR" sz="1800" dirty="0" err="1" smtClean="0"/>
              <a:t>re-recorded</a:t>
            </a:r>
            <a:r>
              <a:rPr lang="hr-HR" sz="1800" dirty="0" smtClean="0"/>
              <a:t>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668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8803640" y="2359660"/>
            <a:ext cx="3200400" cy="3291840"/>
          </a:xfrm>
        </p:spPr>
        <p:txBody>
          <a:bodyPr/>
          <a:lstStyle/>
          <a:p>
            <a:r>
              <a:rPr lang="en-US" sz="1800" dirty="0"/>
              <a:t>The earliest known audio tape recorder was a non-magnetic, non-electric version invented by Alexander Graham Bell's Volta Laboratory and patented in </a:t>
            </a:r>
            <a:r>
              <a:rPr lang="en-US" sz="1800" dirty="0" smtClean="0"/>
              <a:t>1886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1" name="Rezervirano mjesto slike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r="12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3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Early</a:t>
            </a:r>
            <a:r>
              <a:rPr lang="hr-HR" dirty="0" smtClean="0"/>
              <a:t> </a:t>
            </a:r>
            <a:r>
              <a:rPr lang="hr-HR" dirty="0" err="1" smtClean="0"/>
              <a:t>steel</a:t>
            </a:r>
            <a:r>
              <a:rPr lang="hr-HR" dirty="0" smtClean="0"/>
              <a:t> </a:t>
            </a:r>
            <a:r>
              <a:rPr lang="hr-HR" dirty="0" err="1" smtClean="0"/>
              <a:t>tape</a:t>
            </a:r>
            <a:r>
              <a:rPr lang="hr-HR" dirty="0" smtClean="0"/>
              <a:t> </a:t>
            </a:r>
            <a:r>
              <a:rPr lang="hr-HR" dirty="0" err="1" smtClean="0"/>
              <a:t>recorders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4819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In 1924 a German engineer, Dr. Kurt </a:t>
            </a:r>
            <a:r>
              <a:rPr lang="en-US" sz="1800" dirty="0" err="1"/>
              <a:t>Stille</a:t>
            </a:r>
            <a:r>
              <a:rPr lang="en-US" sz="1800" dirty="0"/>
              <a:t>, developed the </a:t>
            </a:r>
            <a:r>
              <a:rPr lang="en-US" sz="1800" dirty="0" err="1"/>
              <a:t>Poulsen</a:t>
            </a:r>
            <a:r>
              <a:rPr lang="en-US" sz="1800" dirty="0"/>
              <a:t> wire recorder as a dictating machine. The following year a fellow German, Louis </a:t>
            </a:r>
            <a:r>
              <a:rPr lang="en-US" sz="1800" dirty="0" err="1"/>
              <a:t>Blattner</a:t>
            </a:r>
            <a:r>
              <a:rPr lang="en-US" sz="1800" dirty="0"/>
              <a:t>, working in Britain, licensed </a:t>
            </a:r>
            <a:r>
              <a:rPr lang="en-US" sz="1800" dirty="0" err="1"/>
              <a:t>Stille's</a:t>
            </a:r>
            <a:r>
              <a:rPr lang="en-US" sz="1800" dirty="0"/>
              <a:t> device and started work on a machine which would instead record on a magnetic steel tape, which he called the </a:t>
            </a:r>
            <a:r>
              <a:rPr lang="en-US" sz="1800" dirty="0" err="1"/>
              <a:t>Blattnerphone</a:t>
            </a:r>
            <a:r>
              <a:rPr lang="en-US" sz="1800" dirty="0"/>
              <a:t>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321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Parts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tape</a:t>
            </a:r>
            <a:r>
              <a:rPr lang="hr-HR" dirty="0" smtClean="0"/>
              <a:t> </a:t>
            </a:r>
            <a:r>
              <a:rPr lang="hr-HR" dirty="0" err="1" smtClean="0"/>
              <a:t>recorder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49640" y="2423159"/>
            <a:ext cx="3200400" cy="400534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Reproduction</a:t>
            </a:r>
            <a:r>
              <a:rPr lang="hr-HR" sz="1800" dirty="0" smtClean="0"/>
              <a:t> </a:t>
            </a:r>
            <a:r>
              <a:rPr lang="hr-HR" sz="1800" dirty="0" err="1" smtClean="0"/>
              <a:t>torso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Recording</a:t>
            </a:r>
            <a:r>
              <a:rPr lang="hr-HR" sz="1800" dirty="0" smtClean="0"/>
              <a:t> </a:t>
            </a:r>
            <a:r>
              <a:rPr lang="hr-HR" sz="1800" dirty="0" err="1" smtClean="0"/>
              <a:t>torso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Tape</a:t>
            </a:r>
            <a:r>
              <a:rPr lang="hr-HR" sz="1800" dirty="0" smtClean="0"/>
              <a:t> </a:t>
            </a:r>
            <a:r>
              <a:rPr lang="hr-HR" sz="1800" dirty="0" err="1" smtClean="0"/>
              <a:t>carriers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Tape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Volume</a:t>
            </a:r>
            <a:r>
              <a:rPr lang="hr-HR" sz="1800" dirty="0" smtClean="0"/>
              <a:t> </a:t>
            </a:r>
            <a:r>
              <a:rPr lang="hr-HR" sz="1800" dirty="0" err="1" smtClean="0"/>
              <a:t>booster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Speaker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Microphone</a:t>
            </a:r>
            <a:r>
              <a:rPr lang="hr-HR" sz="1800" dirty="0" smtClean="0"/>
              <a:t> </a:t>
            </a:r>
            <a:r>
              <a:rPr lang="hr-HR" sz="1800" dirty="0" err="1" smtClean="0"/>
              <a:t>volume</a:t>
            </a:r>
            <a:r>
              <a:rPr lang="hr-HR" sz="1800" dirty="0" smtClean="0"/>
              <a:t> </a:t>
            </a:r>
            <a:r>
              <a:rPr lang="hr-HR" sz="1800" dirty="0" err="1" smtClean="0"/>
              <a:t>booster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err="1" smtClean="0"/>
              <a:t>Microphone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1417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55993" y="443068"/>
            <a:ext cx="10058400" cy="1609344"/>
          </a:xfrm>
        </p:spPr>
        <p:txBody>
          <a:bodyPr/>
          <a:lstStyle/>
          <a:p>
            <a:r>
              <a:rPr lang="hr-HR" dirty="0" err="1" smtClean="0"/>
              <a:t>Limitations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915139" y="1949381"/>
            <a:ext cx="10058400" cy="2533719"/>
          </a:xfrm>
        </p:spPr>
        <p:txBody>
          <a:bodyPr/>
          <a:lstStyle/>
          <a:p>
            <a:r>
              <a:rPr lang="en-US" dirty="0"/>
              <a:t>The storage of an analogue signal on tape works well, but is not </a:t>
            </a:r>
            <a:r>
              <a:rPr lang="en-US" dirty="0" smtClean="0"/>
              <a:t>perfect</a:t>
            </a:r>
            <a:r>
              <a:rPr lang="hr-HR" dirty="0" smtClean="0"/>
              <a:t> (</a:t>
            </a:r>
            <a:r>
              <a:rPr lang="en-US" dirty="0"/>
              <a:t>the granular nature of the magnetic material adds high-frequency noise to the signal, generally referred to as tape </a:t>
            </a:r>
            <a:r>
              <a:rPr lang="en-US" dirty="0" smtClean="0"/>
              <a:t>hiss</a:t>
            </a:r>
            <a:r>
              <a:rPr lang="hr-HR" dirty="0" smtClean="0"/>
              <a:t>).</a:t>
            </a:r>
            <a:endParaRPr lang="hr-HR" dirty="0" smtClean="0"/>
          </a:p>
          <a:p>
            <a:r>
              <a:rPr lang="hr-H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magnetic characteristics of tape are not </a:t>
            </a:r>
            <a:r>
              <a:rPr lang="en-US" dirty="0" smtClean="0"/>
              <a:t>linear</a:t>
            </a:r>
            <a:r>
              <a:rPr lang="hr-HR" dirty="0" smtClean="0"/>
              <a:t>.</a:t>
            </a:r>
            <a:endParaRPr lang="hr-HR" dirty="0" smtClean="0"/>
          </a:p>
          <a:p>
            <a:r>
              <a:rPr lang="en-US" dirty="0" smtClean="0"/>
              <a:t>Different </a:t>
            </a:r>
            <a:r>
              <a:rPr lang="en-US" dirty="0"/>
              <a:t>tape material requires differing amounts of bias, which is why most recorders have a switch to select </a:t>
            </a:r>
            <a:r>
              <a:rPr lang="en-US" dirty="0" smtClean="0"/>
              <a:t>this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9" y="4038875"/>
            <a:ext cx="3414500" cy="25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67636"/>
              </p:ext>
            </p:extLst>
          </p:nvPr>
        </p:nvGraphicFramePr>
        <p:xfrm>
          <a:off x="1976582" y="2714720"/>
          <a:ext cx="8128000" cy="2966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Cm/s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In/s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15/32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15/16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4.75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 7/8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9.5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 3/4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 1/2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76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2212110" y="346364"/>
            <a:ext cx="812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>
                <a:latin typeface="+mj-lt"/>
              </a:rPr>
              <a:t>TAPEDECK</a:t>
            </a:r>
            <a:r>
              <a:rPr lang="hr-HR" sz="5400" dirty="0" smtClean="0"/>
              <a:t> </a:t>
            </a:r>
            <a:r>
              <a:rPr lang="hr-HR" sz="5400" dirty="0" smtClean="0">
                <a:latin typeface="+mj-lt"/>
              </a:rPr>
              <a:t>SPEED</a:t>
            </a:r>
          </a:p>
          <a:p>
            <a:endParaRPr lang="hr-HR" dirty="0">
              <a:latin typeface="+mj-lt"/>
            </a:endParaRPr>
          </a:p>
          <a:p>
            <a:endParaRPr lang="hr-HR" dirty="0" smtClean="0">
              <a:latin typeface="+mj-lt"/>
            </a:endParaRPr>
          </a:p>
          <a:p>
            <a:endParaRPr lang="hr-HR" dirty="0">
              <a:latin typeface="+mj-lt"/>
            </a:endParaRPr>
          </a:p>
          <a:p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Common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tape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speeds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6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Modern</a:t>
            </a:r>
            <a:r>
              <a:rPr lang="hr-HR" dirty="0" smtClean="0"/>
              <a:t> </a:t>
            </a:r>
            <a:r>
              <a:rPr lang="hr-HR" dirty="0" err="1" smtClean="0"/>
              <a:t>tape</a:t>
            </a:r>
            <a:r>
              <a:rPr lang="hr-HR" dirty="0" smtClean="0"/>
              <a:t> </a:t>
            </a:r>
            <a:r>
              <a:rPr lang="hr-HR" dirty="0" err="1" smtClean="0"/>
              <a:t>recorders</a:t>
            </a:r>
            <a:endParaRPr lang="hr-HR" dirty="0"/>
          </a:p>
        </p:txBody>
      </p:sp>
      <p:pic>
        <p:nvPicPr>
          <p:cNvPr id="14" name="Rezervirano mjesto sadržaja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0" y="448975"/>
            <a:ext cx="3189429" cy="347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>
            <a:off x="8549640" y="2423159"/>
            <a:ext cx="3200400" cy="40469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Magnetic tape recording as we know it today was developed in Germany during the 1930s at </a:t>
            </a:r>
            <a:r>
              <a:rPr lang="en-US" sz="1900" dirty="0" smtClean="0"/>
              <a:t>BASF</a:t>
            </a:r>
            <a:r>
              <a:rPr lang="hr-HR" sz="19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first practical tape recorder from AEG was the </a:t>
            </a:r>
            <a:r>
              <a:rPr lang="en-US" sz="1900" dirty="0" err="1"/>
              <a:t>Magnetophon</a:t>
            </a:r>
            <a:r>
              <a:rPr lang="en-US" sz="1900" dirty="0"/>
              <a:t> K1, demonstrated in Germany in 1935</a:t>
            </a:r>
            <a:r>
              <a:rPr lang="en-US" sz="1900" dirty="0" smtClean="0"/>
              <a:t>.</a:t>
            </a:r>
            <a:endParaRPr lang="hr-HR" sz="2400" dirty="0" smtClean="0"/>
          </a:p>
          <a:p>
            <a:endParaRPr lang="hr-HR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11" y="210589"/>
            <a:ext cx="3282787" cy="2687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21" y="3450647"/>
            <a:ext cx="3270136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03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Tape</a:t>
            </a:r>
            <a:r>
              <a:rPr lang="hr-HR" dirty="0" smtClean="0"/>
              <a:t> </a:t>
            </a:r>
            <a:r>
              <a:rPr lang="hr-HR" dirty="0" err="1" smtClean="0"/>
              <a:t>recorder</a:t>
            </a:r>
            <a:r>
              <a:rPr lang="hr-HR" dirty="0" smtClean="0"/>
              <a:t> </a:t>
            </a:r>
            <a:r>
              <a:rPr lang="hr-HR" dirty="0" err="1" smtClean="0"/>
              <a:t>brought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3" y="2093976"/>
            <a:ext cx="3447196" cy="2585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28" y="3386674"/>
            <a:ext cx="3807000" cy="285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27" y="1969597"/>
            <a:ext cx="3613035" cy="270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61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kstur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84</TotalTime>
  <Words>333</Words>
  <Application>Microsoft Office PowerPoint</Application>
  <PresentationFormat>Široki zaslon</PresentationFormat>
  <Paragraphs>54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Rockwell</vt:lpstr>
      <vt:lpstr>Rockwell Condensed</vt:lpstr>
      <vt:lpstr>Wingdings</vt:lpstr>
      <vt:lpstr>Vrsta drva</vt:lpstr>
      <vt:lpstr>Tape recorder</vt:lpstr>
      <vt:lpstr>Tape recorder, tape deck or tape machine</vt:lpstr>
      <vt:lpstr>PowerPointova prezentacija</vt:lpstr>
      <vt:lpstr>Early steel tape recorders</vt:lpstr>
      <vt:lpstr>Parts of a tape recorder</vt:lpstr>
      <vt:lpstr>Limitations</vt:lpstr>
      <vt:lpstr>PowerPointova prezentacija</vt:lpstr>
      <vt:lpstr>Modern tape recorders</vt:lpstr>
      <vt:lpstr>Tape recorder brought in our school</vt:lpstr>
      <vt:lpstr>On the track of our recent past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Tape recorder</dc:title>
  <dc:creator>ucenik</dc:creator>
  <cp:lastModifiedBy>II. OŠ ČAKOVEC</cp:lastModifiedBy>
  <cp:revision>17</cp:revision>
  <dcterms:created xsi:type="dcterms:W3CDTF">2016-05-23T11:37:47Z</dcterms:created>
  <dcterms:modified xsi:type="dcterms:W3CDTF">2016-05-23T18:25:44Z</dcterms:modified>
</cp:coreProperties>
</file>