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0F68A5-7DFA-4220-B9A8-040174C5E933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493C6C-94A3-4A48-ABB9-0C531AE2008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hr/url?sa=i&amp;rct=j&amp;q=&amp;esrc=s&amp;source=images&amp;cd=&amp;cad=rja&amp;uact=8&amp;ved=0ahUKEwib6ZrrmvDMAhXJORQKHaHKCEYQjRwIBw&amp;url=http://www.radiomuseum.org/r/grundig_hifi_stereo_tk246.html&amp;psig=AFQjCNGtBLh4OLPcG5LfvoqtIupbCW8OxA&amp;ust=14640933354100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hr/url?sa=i&amp;rct=j&amp;q=&amp;esrc=s&amp;source=images&amp;cd=&amp;cad=rja&amp;uact=8&amp;ved=0ahUKEwjKydn6m_DMAhXG1xQKHf6fAvcQjRwIBw&amp;url=http://1080.plus/y7MSoJQ5boc.video&amp;psig=AFQjCNFfrq2O1joSRYHLmekazwLx1JpXHQ&amp;ust=14640936077846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hr/url?sa=i&amp;rct=j&amp;q=&amp;esrc=s&amp;source=images&amp;cd=&amp;cad=rja&amp;uact=8&amp;ved=&amp;url=http://www.jvanschaikconsultancy.nl/radiomuseum/grundig/bandrecorder/index.htm&amp;psig=AFQjCNFfrq2O1joSRYHLmekazwLx1JpXHQ&amp;ust=146409360778464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hr/url?sa=i&amp;rct=j&amp;q=&amp;esrc=s&amp;source=images&amp;cd=&amp;cad=rja&amp;uact=8&amp;ved=&amp;url=http://old-fidelity.de/thread-3863-page-2.html&amp;psig=AFQjCNFfrq2O1joSRYHLmekazwLx1JpXHQ&amp;ust=14640936077846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hr/url?sa=i&amp;rct=j&amp;q=&amp;esrc=s&amp;source=images&amp;cd=&amp;cad=rja&amp;uact=8&amp;ved=&amp;url=http://www.jvanschaikconsultancy.nl/radiomuseum/grundig/bandrecorder/index.htm&amp;psig=AFQjCNFfrq2O1joSRYHLmekazwLx1JpXHQ&amp;ust=14640936077846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3124200"/>
            <a:ext cx="5902424" cy="1894362"/>
          </a:xfrm>
        </p:spPr>
        <p:txBody>
          <a:bodyPr/>
          <a:lstStyle/>
          <a:p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752600"/>
            <a:ext cx="7272808" cy="13716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On the </a:t>
            </a:r>
            <a:r>
              <a:rPr lang="hr-HR" sz="3600" dirty="0" err="1" smtClean="0"/>
              <a:t>Track</a:t>
            </a:r>
            <a:r>
              <a:rPr lang="hr-HR" sz="3600" dirty="0" smtClean="0"/>
              <a:t> of Our </a:t>
            </a:r>
            <a:r>
              <a:rPr lang="hr-HR" sz="3600" dirty="0" err="1" smtClean="0"/>
              <a:t>Recent</a:t>
            </a:r>
            <a:r>
              <a:rPr lang="hr-HR" sz="3600" dirty="0" smtClean="0"/>
              <a:t> </a:t>
            </a:r>
            <a:r>
              <a:rPr lang="hr-HR" sz="3600" dirty="0" smtClean="0"/>
              <a:t>Past eTwinning </a:t>
            </a:r>
            <a:r>
              <a:rPr lang="hr-HR" sz="3600" dirty="0" err="1" smtClean="0"/>
              <a:t>project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5597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err="1" smtClean="0"/>
              <a:t>Grundig</a:t>
            </a:r>
            <a:r>
              <a:rPr lang="hr-HR" sz="4000" dirty="0" smtClean="0"/>
              <a:t> </a:t>
            </a:r>
            <a:r>
              <a:rPr lang="hr-HR" sz="4000" dirty="0" err="1" smtClean="0"/>
              <a:t>tk</a:t>
            </a:r>
            <a:r>
              <a:rPr lang="hr-HR" sz="4000" dirty="0" smtClean="0"/>
              <a:t> 246 hi-</a:t>
            </a:r>
            <a:r>
              <a:rPr lang="hr-HR" sz="4000" dirty="0" err="1" smtClean="0"/>
              <a:t>fi</a:t>
            </a:r>
            <a:r>
              <a:rPr lang="hr-HR" sz="4000" dirty="0" smtClean="0"/>
              <a:t> </a:t>
            </a:r>
            <a:r>
              <a:rPr lang="hr-HR" sz="4000" dirty="0" err="1" smtClean="0"/>
              <a:t>stereo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734" y="1732357"/>
            <a:ext cx="3672408" cy="1944216"/>
          </a:xfrm>
        </p:spPr>
        <p:txBody>
          <a:bodyPr/>
          <a:lstStyle/>
          <a:p>
            <a:r>
              <a:rPr lang="hr-HR" dirty="0" err="1" smtClean="0"/>
              <a:t>Factory</a:t>
            </a:r>
            <a:r>
              <a:rPr lang="hr-HR" dirty="0" smtClean="0"/>
              <a:t>: </a:t>
            </a:r>
            <a:r>
              <a:rPr lang="hr-HR" dirty="0" err="1" smtClean="0"/>
              <a:t>Grundig</a:t>
            </a:r>
            <a:endParaRPr lang="hr-HR" dirty="0" smtClean="0"/>
          </a:p>
          <a:p>
            <a:r>
              <a:rPr lang="hr-HR" dirty="0" err="1" smtClean="0"/>
              <a:t>Production</a:t>
            </a:r>
            <a:r>
              <a:rPr lang="hr-HR" dirty="0" smtClean="0"/>
              <a:t>: 1970 – 1972  </a:t>
            </a:r>
          </a:p>
        </p:txBody>
      </p:sp>
      <p:pic>
        <p:nvPicPr>
          <p:cNvPr id="1026" name="Picture 2" descr="http://www.radiomuseum.org/images/radio/grundig/tk246_hifi_stereo_388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556792"/>
            <a:ext cx="4752975" cy="3571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UcWtgG-hNaE/maxresdefault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81" r="17189" b="2171"/>
          <a:stretch/>
        </p:blipFill>
        <p:spPr bwMode="auto">
          <a:xfrm>
            <a:off x="112891" y="3790070"/>
            <a:ext cx="3892903" cy="30011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err="1"/>
              <a:t>i</a:t>
            </a:r>
            <a:r>
              <a:rPr lang="hr-HR" sz="4000" dirty="0" err="1" smtClean="0"/>
              <a:t>nteresting</a:t>
            </a:r>
            <a:r>
              <a:rPr lang="hr-HR" sz="4000" dirty="0" smtClean="0"/>
              <a:t> </a:t>
            </a:r>
            <a:r>
              <a:rPr lang="hr-HR" sz="4000" dirty="0" err="1" smtClean="0"/>
              <a:t>facts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hr-HR" dirty="0" smtClean="0"/>
              <a:t>Mono </a:t>
            </a:r>
            <a:r>
              <a:rPr lang="hr-HR" dirty="0" err="1" smtClean="0"/>
              <a:t>amplifier</a:t>
            </a:r>
            <a:r>
              <a:rPr lang="hr-HR" dirty="0" smtClean="0"/>
              <a:t> (</a:t>
            </a:r>
            <a:r>
              <a:rPr lang="hr-HR" dirty="0" err="1" smtClean="0"/>
              <a:t>possible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amplifier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Dimensions</a:t>
            </a:r>
            <a:r>
              <a:rPr lang="hr-HR" dirty="0" smtClean="0"/>
              <a:t>: 430 x 170 x 360 mm</a:t>
            </a:r>
          </a:p>
          <a:p>
            <a:r>
              <a:rPr lang="hr-HR" dirty="0" smtClean="0"/>
              <a:t>Power </a:t>
            </a:r>
            <a:r>
              <a:rPr lang="hr-HR" dirty="0" err="1" smtClean="0"/>
              <a:t>supply</a:t>
            </a:r>
            <a:r>
              <a:rPr lang="hr-HR" dirty="0" smtClean="0"/>
              <a:t>: 110, 120 V</a:t>
            </a:r>
          </a:p>
          <a:p>
            <a:r>
              <a:rPr lang="hr-HR" dirty="0" err="1" smtClean="0"/>
              <a:t>Weight</a:t>
            </a:r>
            <a:r>
              <a:rPr lang="hr-HR" dirty="0" smtClean="0"/>
              <a:t>: 11 kg</a:t>
            </a:r>
          </a:p>
          <a:p>
            <a:r>
              <a:rPr lang="hr-HR" dirty="0" err="1" smtClean="0"/>
              <a:t>Sound</a:t>
            </a:r>
            <a:r>
              <a:rPr lang="hr-HR" dirty="0" smtClean="0"/>
              <a:t> </a:t>
            </a:r>
            <a:r>
              <a:rPr lang="hr-HR" dirty="0" err="1" smtClean="0"/>
              <a:t>settings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distortion</a:t>
            </a:r>
            <a:r>
              <a:rPr lang="hr-HR" dirty="0" smtClean="0"/>
              <a:t>, </a:t>
            </a:r>
            <a:r>
              <a:rPr lang="hr-HR" dirty="0" err="1" smtClean="0"/>
              <a:t>equalization</a:t>
            </a:r>
            <a:r>
              <a:rPr lang="hr-HR" dirty="0" smtClean="0"/>
              <a:t>…)</a:t>
            </a:r>
            <a:endParaRPr lang="hr-HR" dirty="0"/>
          </a:p>
        </p:txBody>
      </p:sp>
      <p:pic>
        <p:nvPicPr>
          <p:cNvPr id="2052" name="Picture 4" descr="http://www.jvanschaikconsultancy.nl/radiomuseum/grundig/bandrecorder/Grundig%20TK246HIF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12" y="4068115"/>
            <a:ext cx="3384376" cy="258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61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bload.de/img/10q6j5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056784" cy="6134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58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jvanschaikconsultancy.nl/radiomuseum/grundig/bandrecorder/Grundig%20TK246HIF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272808" cy="5562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835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fiengine.com/images/model/grundig_tk_246_stereo_tape_d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15383" cy="60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200800" cy="54006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179845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 our school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60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296810" cy="547260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179845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 our school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05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419872" y="332656"/>
            <a:ext cx="5256584" cy="2088232"/>
          </a:xfrm>
        </p:spPr>
        <p:txBody>
          <a:bodyPr/>
          <a:lstStyle/>
          <a:p>
            <a:r>
              <a:rPr lang="hr-HR" dirty="0" err="1" smtClean="0"/>
              <a:t>Fran</a:t>
            </a:r>
            <a:r>
              <a:rPr lang="hr-HR" dirty="0" smtClean="0"/>
              <a:t> </a:t>
            </a:r>
            <a:r>
              <a:rPr lang="hr-HR" dirty="0" err="1" smtClean="0"/>
              <a:t>Železnjak</a:t>
            </a:r>
            <a:r>
              <a:rPr lang="hr-HR" dirty="0" smtClean="0"/>
              <a:t>, 6th grade</a:t>
            </a:r>
          </a:p>
          <a:p>
            <a:r>
              <a:rPr lang="hr-HR" dirty="0" smtClean="0"/>
              <a:t>II. osnovna škola </a:t>
            </a:r>
            <a:r>
              <a:rPr lang="hr-HR" dirty="0" smtClean="0"/>
              <a:t>Čakovec, Croatia</a:t>
            </a:r>
            <a:endParaRPr lang="hr-HR" dirty="0" smtClean="0"/>
          </a:p>
          <a:p>
            <a:r>
              <a:rPr lang="hr-HR" dirty="0" smtClean="0"/>
              <a:t>May 2016</a:t>
            </a:r>
          </a:p>
          <a:p>
            <a:r>
              <a:rPr lang="hr-HR" dirty="0" smtClean="0"/>
              <a:t>Teacher: Iva </a:t>
            </a:r>
            <a:r>
              <a:rPr lang="hr-HR" dirty="0" err="1" smtClean="0"/>
              <a:t>Naranđa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4680520" cy="35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85</Words>
  <Application>Microsoft Office PowerPoint</Application>
  <PresentationFormat>Prikaz na zaslonu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Oriel</vt:lpstr>
      <vt:lpstr>Tape recorder</vt:lpstr>
      <vt:lpstr>Grundig tk 246 hi-fi stereo</vt:lpstr>
      <vt:lpstr>interesting facts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KAZETOFON</dc:title>
  <dc:creator>Fran Železnjak</dc:creator>
  <cp:lastModifiedBy>II. OŠ ČAKOVEC</cp:lastModifiedBy>
  <cp:revision>14</cp:revision>
  <dcterms:created xsi:type="dcterms:W3CDTF">2016-05-23T12:32:15Z</dcterms:created>
  <dcterms:modified xsi:type="dcterms:W3CDTF">2016-05-23T18:06:42Z</dcterms:modified>
</cp:coreProperties>
</file>