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ivetti.com/" TargetMode="External"/><Relationship Id="rId7" Type="http://schemas.openxmlformats.org/officeDocument/2006/relationships/hyperlink" Target="https://en.wikipedia.org/wiki/Typewriter" TargetMode="External"/><Relationship Id="rId2" Type="http://schemas.openxmlformats.org/officeDocument/2006/relationships/hyperlink" Target="https://en.wikipedia.org/wiki/Olivet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oyal_Typewriter_Company" TargetMode="External"/><Relationship Id="rId5" Type="http://schemas.openxmlformats.org/officeDocument/2006/relationships/hyperlink" Target="https://en.wikipedia.org/wiki/Smith_Corona" TargetMode="External"/><Relationship Id="rId4" Type="http://schemas.openxmlformats.org/officeDocument/2006/relationships/hyperlink" Target="http://www.ebay.com/bhp/antique-typewrite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On the </a:t>
            </a:r>
            <a:r>
              <a:rPr lang="hr-HR" sz="4000" dirty="0" err="1" smtClean="0"/>
              <a:t>Track</a:t>
            </a:r>
            <a:r>
              <a:rPr lang="hr-HR" sz="4000" dirty="0" smtClean="0"/>
              <a:t> of Our Recent Past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eTwinning project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141" y="3555756"/>
            <a:ext cx="4602182" cy="18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INTERNET SOURCES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en.wikipedia.org/wiki/Olivetti</a:t>
            </a:r>
            <a:r>
              <a:rPr lang="hr-H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>
                <a:hlinkClick r:id="rId3"/>
              </a:rPr>
              <a:t>http://www.olivetti.com</a:t>
            </a:r>
            <a:r>
              <a:rPr lang="hr-HR" dirty="0" smtClean="0">
                <a:hlinkClick r:id="rId3"/>
              </a:rPr>
              <a:t>/</a:t>
            </a:r>
            <a:r>
              <a:rPr lang="hr-H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www.ebay.com/bhp/antique-typewriter</a:t>
            </a:r>
            <a:r>
              <a:rPr lang="hr-H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en.wikipedia.org/wiki/Smith_Corona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en.wikipedia.org/wiki/Royal_Typewriter_Company</a:t>
            </a: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en.wikipedia.org/wiki/Typewriter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95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43009" y="1856168"/>
            <a:ext cx="9942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 smtClean="0"/>
              <a:t>      THANK </a:t>
            </a:r>
            <a:r>
              <a:rPr lang="hr-HR" sz="4000" dirty="0" smtClean="0"/>
              <a:t>YOU </a:t>
            </a:r>
          </a:p>
          <a:p>
            <a:pPr algn="ctr"/>
            <a:r>
              <a:rPr lang="hr-HR" sz="4000" dirty="0" smtClean="0"/>
              <a:t>FOR </a:t>
            </a:r>
          </a:p>
          <a:p>
            <a:pPr algn="ctr"/>
            <a:r>
              <a:rPr lang="hr-HR" sz="4000" dirty="0" smtClean="0"/>
              <a:t>ATTENTION!</a:t>
            </a:r>
          </a:p>
          <a:p>
            <a:pPr algn="ctr"/>
            <a:endParaRPr lang="hr-HR" sz="4000" dirty="0"/>
          </a:p>
          <a:p>
            <a:pPr algn="ctr"/>
            <a:r>
              <a:rPr lang="hr-HR" sz="2000" dirty="0" err="1" smtClean="0"/>
              <a:t>Vanesa</a:t>
            </a:r>
            <a:r>
              <a:rPr lang="hr-HR" sz="2000" dirty="0" smtClean="0"/>
              <a:t> </a:t>
            </a:r>
            <a:r>
              <a:rPr lang="hr-HR" sz="2000" dirty="0" err="1" smtClean="0"/>
              <a:t>Bubek</a:t>
            </a:r>
            <a:r>
              <a:rPr lang="hr-HR" sz="2000" dirty="0" smtClean="0"/>
              <a:t>, 6th grade</a:t>
            </a:r>
          </a:p>
          <a:p>
            <a:pPr algn="ctr"/>
            <a:r>
              <a:rPr lang="hr-HR" sz="2000" dirty="0" smtClean="0"/>
              <a:t>II. osnovna škola Čakovec</a:t>
            </a:r>
          </a:p>
          <a:p>
            <a:pPr algn="ctr"/>
            <a:r>
              <a:rPr lang="hr-HR" sz="2000" dirty="0" smtClean="0"/>
              <a:t>Croatia</a:t>
            </a:r>
          </a:p>
          <a:p>
            <a:pPr algn="ctr"/>
            <a:r>
              <a:rPr lang="hr-HR" sz="2000" dirty="0" err="1" smtClean="0"/>
              <a:t>Teacher</a:t>
            </a:r>
            <a:r>
              <a:rPr lang="hr-HR" sz="2000" dirty="0" smtClean="0"/>
              <a:t> Iva </a:t>
            </a:r>
            <a:r>
              <a:rPr lang="hr-HR" sz="2000" dirty="0" err="1" smtClean="0"/>
              <a:t>Naranđa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595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OLD TYPEWRITERS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691506"/>
          </a:xfrm>
        </p:spPr>
        <p:txBody>
          <a:bodyPr/>
          <a:lstStyle/>
          <a:p>
            <a:r>
              <a:rPr lang="en-US" dirty="0"/>
              <a:t>A typewriter is a mechanical or electromechanical machine for writing in characters similar to those produced by printer's movable type by means of keyboard-operated types striking a ribbon to transfer ink or carbon impressions onto paper.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470" y="3859827"/>
            <a:ext cx="2955701" cy="22869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310" y="3859827"/>
            <a:ext cx="2687110" cy="208646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35" y="4248438"/>
            <a:ext cx="2312496" cy="18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OLIVETTI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Olivetti</a:t>
            </a:r>
            <a:r>
              <a:rPr lang="hr-H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an Italian manufacturer of typewriters, computers, tablets, smartphones, printers and other such business products as calculators and fax machines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err="1" smtClean="0"/>
              <a:t>Typewriters</a:t>
            </a:r>
            <a:r>
              <a:rPr lang="hr-HR" dirty="0" smtClean="0"/>
              <a:t> </a:t>
            </a:r>
            <a:r>
              <a:rPr lang="hr-HR" dirty="0" err="1" smtClean="0"/>
              <a:t>coming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err="1"/>
              <a:t>f</a:t>
            </a:r>
            <a:r>
              <a:rPr lang="hr-HR" dirty="0" err="1" smtClean="0"/>
              <a:t>rom</a:t>
            </a:r>
            <a:r>
              <a:rPr lang="hr-HR" dirty="0" smtClean="0"/>
              <a:t> 1908: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140" y="3410419"/>
            <a:ext cx="3318457" cy="28283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354" y="3493907"/>
            <a:ext cx="3188393" cy="23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SMITH CORONA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7159" y="2544053"/>
            <a:ext cx="9601196" cy="24045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Once </a:t>
            </a:r>
            <a:r>
              <a:rPr lang="en-US" dirty="0"/>
              <a:t>a large U.S. typewriter and mechanical calculator manufacturer, it expanded aggressively during the 1960s to become a broad-based industrial </a:t>
            </a:r>
            <a:r>
              <a:rPr lang="en-US" dirty="0" smtClean="0"/>
              <a:t>conglomerate </a:t>
            </a:r>
            <a:r>
              <a:rPr lang="en-US" dirty="0"/>
              <a:t>whose products extended to paints, foods, and paper. 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Smith Premier Typewriter Company was established in 1886 by </a:t>
            </a:r>
            <a:r>
              <a:rPr lang="en-US" dirty="0" smtClean="0"/>
              <a:t>brothers </a:t>
            </a:r>
            <a:r>
              <a:rPr lang="en-US" dirty="0"/>
              <a:t>Lyman Cornelius Smith, Wilbert Smith, Monroe C. Smith and </a:t>
            </a:r>
            <a:r>
              <a:rPr lang="en-US" dirty="0" err="1"/>
              <a:t>Hurlbut</a:t>
            </a:r>
            <a:r>
              <a:rPr lang="en-US" dirty="0"/>
              <a:t> Smith who were born in Lisle, New </a:t>
            </a:r>
            <a:r>
              <a:rPr lang="en-US" dirty="0" smtClean="0"/>
              <a:t>York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046" y="4517892"/>
            <a:ext cx="1985554" cy="16031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694" y="4840565"/>
            <a:ext cx="2053107" cy="13734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574" y="4913899"/>
            <a:ext cx="1471875" cy="130015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359" y="4948598"/>
            <a:ext cx="1888219" cy="12046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52" y="5017436"/>
            <a:ext cx="1697811" cy="11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IMPERIAL TYPEWRITERS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772832"/>
            <a:ext cx="9601196" cy="33189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Imperial Typewriter Company was a British manufacturer of typewriters based in Leicester, </a:t>
            </a:r>
            <a:r>
              <a:rPr lang="en-US" sz="2000" dirty="0" smtClean="0"/>
              <a:t>England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company was founded by Hidalgo Moya, an American- Spanish engineer who lived in </a:t>
            </a:r>
            <a:r>
              <a:rPr lang="en-US" sz="2000" dirty="0" smtClean="0"/>
              <a:t>England</a:t>
            </a: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After </a:t>
            </a:r>
            <a:r>
              <a:rPr lang="en-US" sz="2000" dirty="0"/>
              <a:t>first building the Moya typewriter, he set up the Imperial Typewriter Company in </a:t>
            </a:r>
            <a:r>
              <a:rPr lang="en-US" sz="2000" dirty="0" smtClean="0"/>
              <a:t>Leicester</a:t>
            </a:r>
            <a:endParaRPr lang="hr-H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stopped manufacturing typewriters when personal computers became popular causing typewriter sales to fall.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25" y="658238"/>
            <a:ext cx="1644203" cy="16277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600" y="702132"/>
            <a:ext cx="1705375" cy="15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ROYAL TYPEWRITERS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Royal Typewriter Company was a manufacturer of typewriters headquartered in New York City with its factory in Hartford, </a:t>
            </a:r>
            <a:r>
              <a:rPr lang="en-US" dirty="0" smtClean="0"/>
              <a:t>Connecticut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Royal Typewriter Company was founded in January 1904 in a machine shop in Brooklyn, New York, by Edward B. Hess and Lewis C. </a:t>
            </a:r>
            <a:r>
              <a:rPr lang="en-US" dirty="0" smtClean="0"/>
              <a:t>Myers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1905, with their limited cash running out, Hess and Myers turned to Thomas Fortune Ryan, the wealthy financier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46" y="717267"/>
            <a:ext cx="1886408" cy="15687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126" y="717267"/>
            <a:ext cx="1808535" cy="16618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071" y="4672474"/>
            <a:ext cx="1952487" cy="14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UNDERWOOD TYPEWRITERS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Underwood Typewriter Company was a manufacturer of typewriters headquartered in New York City, New </a:t>
            </a:r>
            <a:r>
              <a:rPr lang="en-US" dirty="0" smtClean="0"/>
              <a:t>York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Underwood </a:t>
            </a:r>
            <a:r>
              <a:rPr lang="en-US" dirty="0"/>
              <a:t>produced what is considered the first widely successful, modern </a:t>
            </a:r>
            <a:r>
              <a:rPr lang="en-US" dirty="0" smtClean="0"/>
              <a:t>typewriter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By </a:t>
            </a:r>
            <a:r>
              <a:rPr lang="en-US" dirty="0"/>
              <a:t>1939, Underwood had produced five million machines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722" y="3863412"/>
            <a:ext cx="2583019" cy="22833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94" y="4717373"/>
            <a:ext cx="1624348" cy="14294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60" y="4717373"/>
            <a:ext cx="1990324" cy="15723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12" y="4717373"/>
            <a:ext cx="2068939" cy="15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OLIVER TYPEWRITERS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Oliver Typewriter Company was an American typewriter manufacturer headquartered in Chicago, </a:t>
            </a:r>
            <a:r>
              <a:rPr lang="en-US" dirty="0" smtClean="0"/>
              <a:t>Illinois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last Oliver typewriter was produced in </a:t>
            </a:r>
            <a:r>
              <a:rPr lang="en-US" dirty="0" smtClean="0"/>
              <a:t>1959</a:t>
            </a:r>
            <a:r>
              <a:rPr lang="hr-H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Competitive pressure and financial troubles resulted in the company's liquidation in </a:t>
            </a:r>
            <a:r>
              <a:rPr lang="en-US" dirty="0" smtClean="0"/>
              <a:t>1928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299" y="4348139"/>
            <a:ext cx="1704893" cy="17986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361" y="4306949"/>
            <a:ext cx="2105696" cy="18398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22" y="4392099"/>
            <a:ext cx="2095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 smtClean="0"/>
              <a:t>IMAGES FROM THE </a:t>
            </a:r>
            <a:r>
              <a:rPr lang="hr-HR" b="1" i="1" dirty="0" smtClean="0"/>
              <a:t>EXHIBITION IN OUR SCHOOL</a:t>
            </a:r>
            <a:endParaRPr lang="hr-HR" b="1" i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87" y="3824859"/>
            <a:ext cx="2376536" cy="237653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296" y="2366136"/>
            <a:ext cx="2646991" cy="26469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506" y="2366136"/>
            <a:ext cx="1971924" cy="19719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809" y="4551774"/>
            <a:ext cx="1649621" cy="16496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908" y="3156908"/>
            <a:ext cx="2789732" cy="27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417</Words>
  <Application>Microsoft Office PowerPoint</Application>
  <PresentationFormat>Široki zaslon</PresentationFormat>
  <Paragraphs>43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Organski</vt:lpstr>
      <vt:lpstr>On the Track of Our Recent Past eTwinning project</vt:lpstr>
      <vt:lpstr>OLD TYPEWRITERS</vt:lpstr>
      <vt:lpstr>OLIVETTI</vt:lpstr>
      <vt:lpstr>SMITH CORONA</vt:lpstr>
      <vt:lpstr>IMPERIAL TYPEWRITERS</vt:lpstr>
      <vt:lpstr>ROYAL TYPEWRITERS</vt:lpstr>
      <vt:lpstr>UNDERWOOD TYPEWRITERS</vt:lpstr>
      <vt:lpstr>OLIVER TYPEWRITERS</vt:lpstr>
      <vt:lpstr>IMAGES FROM THE EXHIBITION IN OUR SCHOOL</vt:lpstr>
      <vt:lpstr>INTERNET SOURCES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Track of Our Recent Past eTwinning project</dc:title>
  <dc:creator>ucenik</dc:creator>
  <cp:lastModifiedBy>II. OŠ ČAKOVEC</cp:lastModifiedBy>
  <cp:revision>15</cp:revision>
  <dcterms:created xsi:type="dcterms:W3CDTF">2016-05-23T11:48:11Z</dcterms:created>
  <dcterms:modified xsi:type="dcterms:W3CDTF">2016-06-07T17:07:13Z</dcterms:modified>
</cp:coreProperties>
</file>