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60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77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15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05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848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3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481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77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93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185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60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AAF132-3405-49D7-BD46-08922A8844AF}" type="datetimeFigureOut">
              <a:rPr lang="hr-HR" smtClean="0"/>
              <a:t>7.6.2016.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127AE2-B359-452E-9C38-A39EE2D60D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37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ubert_Cecil_Booth" TargetMode="External"/><Relationship Id="rId2" Type="http://schemas.openxmlformats.org/officeDocument/2006/relationships/hyperlink" Target="https://en.wikipedia.org/wiki/Vacuum_clea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kiwand.com/en/Vacuum_clean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Vacuum</a:t>
            </a:r>
            <a:r>
              <a:rPr lang="hr-HR" dirty="0" smtClean="0"/>
              <a:t> </a:t>
            </a:r>
            <a:r>
              <a:rPr lang="hr-HR" dirty="0" err="1" smtClean="0"/>
              <a:t>cleaner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60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085" y="5621447"/>
            <a:ext cx="10058400" cy="1058753"/>
          </a:xfrm>
        </p:spPr>
        <p:txBody>
          <a:bodyPr>
            <a:normAutofit/>
          </a:bodyPr>
          <a:lstStyle/>
          <a:p>
            <a:pPr marL="2271400" lvl="8" indent="0">
              <a:buNone/>
            </a:pPr>
            <a:r>
              <a:rPr lang="en-US" sz="2800" b="1" dirty="0">
                <a:latin typeface="Arial" panose="020B0604020202020204" pitchFamily="34" charset="0"/>
              </a:rPr>
              <a:t>The motorized vacuum cleaner was invented by </a:t>
            </a:r>
            <a:r>
              <a:rPr lang="hr-HR" sz="2800" b="1" dirty="0" smtClean="0">
                <a:latin typeface="Arial" panose="020B0604020202020204" pitchFamily="34" charset="0"/>
              </a:rPr>
              <a:t>Hubert </a:t>
            </a:r>
            <a:r>
              <a:rPr lang="hr-HR" sz="2800" b="1" dirty="0" err="1" smtClean="0">
                <a:latin typeface="Arial" panose="020B0604020202020204" pitchFamily="34" charset="0"/>
              </a:rPr>
              <a:t>Cecil</a:t>
            </a:r>
            <a:r>
              <a:rPr lang="hr-HR" sz="2800" b="1" dirty="0" smtClean="0">
                <a:latin typeface="Arial" panose="020B0604020202020204" pitchFamily="34" charset="0"/>
              </a:rPr>
              <a:t> </a:t>
            </a:r>
            <a:r>
              <a:rPr lang="hr-HR" sz="2800" b="1" dirty="0" err="1" smtClean="0">
                <a:latin typeface="Arial" panose="020B0604020202020204" pitchFamily="34" charset="0"/>
              </a:rPr>
              <a:t>Booth</a:t>
            </a:r>
            <a:r>
              <a:rPr lang="en-US" sz="2800" b="1" dirty="0">
                <a:latin typeface="Arial" panose="020B0604020202020204" pitchFamily="34" charset="0"/>
              </a:rPr>
              <a:t> of </a:t>
            </a:r>
            <a:r>
              <a:rPr lang="hr-HR" sz="2800" b="1" dirty="0" err="1" smtClean="0">
                <a:latin typeface="Arial" panose="020B0604020202020204" pitchFamily="34" charset="0"/>
              </a:rPr>
              <a:t>England</a:t>
            </a:r>
            <a:r>
              <a:rPr lang="en-US" sz="2800" b="1" dirty="0">
                <a:latin typeface="Arial" panose="020B0604020202020204" pitchFamily="34" charset="0"/>
              </a:rPr>
              <a:t> in 1901.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4" y="249010"/>
            <a:ext cx="73152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3298" y="5392783"/>
            <a:ext cx="10058400" cy="1376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first vacuum-cleaning device to be portable and marketed at the domestic market was built in 1905 by Walter Griffiths, a manufacturer in Birmingham, England.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0"/>
            <a:ext cx="6633799" cy="539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49829" y="4892040"/>
            <a:ext cx="10058400" cy="1445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In 1906 James B. Kirby developed his first of many vacuums called the </a:t>
            </a:r>
            <a:r>
              <a:rPr lang="hr-HR" sz="2800" b="1" dirty="0" smtClean="0"/>
              <a:t>„</a:t>
            </a:r>
            <a:r>
              <a:rPr lang="en-US" sz="2800" b="1" dirty="0" smtClean="0"/>
              <a:t>Domestic Cyclone</a:t>
            </a:r>
            <a:r>
              <a:rPr lang="hr-HR" sz="2800" b="1" dirty="0" smtClean="0"/>
              <a:t>”.</a:t>
            </a:r>
            <a:r>
              <a:rPr lang="en-US" sz="2800" b="1" dirty="0" smtClean="0"/>
              <a:t> </a:t>
            </a:r>
            <a:r>
              <a:rPr lang="en-US" sz="2800" b="1" dirty="0"/>
              <a:t>It used water for dirt separation. 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912" y="239486"/>
            <a:ext cx="6204176" cy="46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6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5630091"/>
            <a:ext cx="10058400" cy="1227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Early electric vacuum cleaner by Electric Suction Sweeper Company, circa </a:t>
            </a:r>
            <a:r>
              <a:rPr lang="en-US" sz="2800" b="1" dirty="0" smtClean="0"/>
              <a:t>1908</a:t>
            </a:r>
            <a:r>
              <a:rPr lang="hr-HR" sz="2800" b="1" smtClean="0"/>
              <a:t>.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13657"/>
            <a:ext cx="4702629" cy="521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5259977"/>
            <a:ext cx="10058400" cy="1356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This innovation, conceived by Electrolux founder Axel </a:t>
            </a:r>
            <a:r>
              <a:rPr lang="en-US" sz="2000" b="1" dirty="0" err="1"/>
              <a:t>Wenner-Gren</a:t>
            </a:r>
            <a:r>
              <a:rPr lang="en-US" sz="2000" b="1" dirty="0"/>
              <a:t>, became a standard feature on generations of future vacuum cleaners. There is a recorded example of a 1930s Electrolux vacuum cleaner surviving in use for over 70 years, finally breaking in 2008</a:t>
            </a:r>
            <a:r>
              <a:rPr lang="en-US" sz="2000" b="1" dirty="0" smtClean="0"/>
              <a:t>.</a:t>
            </a:r>
            <a:endParaRPr lang="hr-HR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096" y="642594"/>
            <a:ext cx="8307808" cy="45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532" y="642594"/>
            <a:ext cx="7358936" cy="413940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057401" y="5162653"/>
            <a:ext cx="80771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 2004 a British company released </a:t>
            </a:r>
            <a:r>
              <a:rPr lang="en-US" sz="2800" b="1" dirty="0" err="1" smtClean="0"/>
              <a:t>Airider</a:t>
            </a:r>
            <a:r>
              <a:rPr lang="en-US" sz="2800" b="1" dirty="0" smtClean="0"/>
              <a:t>, a hovering vacuum cleaner that floats on a cushion of air. 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4243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6800" y="5630092"/>
            <a:ext cx="10058400" cy="9993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b="1" dirty="0"/>
              <a:t>In 1997 Electrolux of Sweden demonstrated the Electrolux </a:t>
            </a:r>
            <a:r>
              <a:rPr lang="en-US" sz="2800" b="1" dirty="0" smtClean="0"/>
              <a:t>Trilobite</a:t>
            </a:r>
            <a:r>
              <a:rPr lang="hr-HR" sz="2800" b="1" dirty="0" smtClean="0"/>
              <a:t>.</a:t>
            </a:r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085" y="0"/>
            <a:ext cx="5537429" cy="56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 smtClean="0"/>
              <a:t>: Izidor Bistrović</a:t>
            </a:r>
          </a:p>
          <a:p>
            <a:r>
              <a:rPr lang="hr-HR" dirty="0" smtClean="0"/>
              <a:t>6th grade </a:t>
            </a:r>
          </a:p>
          <a:p>
            <a:r>
              <a:rPr lang="hr-HR" dirty="0" smtClean="0"/>
              <a:t>II. </a:t>
            </a:r>
            <a:r>
              <a:rPr lang="hr-HR" dirty="0"/>
              <a:t>o</a:t>
            </a:r>
            <a:r>
              <a:rPr lang="hr-HR" dirty="0" smtClean="0"/>
              <a:t>snovna </a:t>
            </a:r>
            <a:r>
              <a:rPr lang="hr-HR" dirty="0" smtClean="0"/>
              <a:t>škola Čakovec, Croatia</a:t>
            </a:r>
          </a:p>
          <a:p>
            <a:r>
              <a:rPr lang="hr-HR" dirty="0" smtClean="0"/>
              <a:t>June 2016</a:t>
            </a:r>
          </a:p>
          <a:p>
            <a:r>
              <a:rPr lang="hr-HR" dirty="0" err="1" smtClean="0"/>
              <a:t>Teacher</a:t>
            </a:r>
            <a:r>
              <a:rPr lang="hr-HR" dirty="0" smtClean="0"/>
              <a:t>: Iva </a:t>
            </a:r>
            <a:r>
              <a:rPr lang="hr-HR" dirty="0" err="1" smtClean="0"/>
              <a:t>Naranđa</a:t>
            </a:r>
            <a:endParaRPr lang="hr-HR" dirty="0" smtClean="0"/>
          </a:p>
          <a:p>
            <a:r>
              <a:rPr lang="hr-HR" dirty="0"/>
              <a:t>eTwinning </a:t>
            </a:r>
            <a:r>
              <a:rPr lang="hr-HR" dirty="0" err="1"/>
              <a:t>project</a:t>
            </a:r>
            <a:r>
              <a:rPr lang="hr-HR" dirty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Recent</a:t>
            </a:r>
            <a:r>
              <a:rPr lang="hr-HR" dirty="0" smtClean="0"/>
              <a:t> </a:t>
            </a:r>
            <a:r>
              <a:rPr lang="hr-HR" dirty="0" smtClean="0"/>
              <a:t>Past</a:t>
            </a:r>
            <a:endParaRPr lang="hr-HR" dirty="0" smtClean="0"/>
          </a:p>
          <a:p>
            <a:r>
              <a:rPr lang="hr-HR" dirty="0" err="1" smtClean="0"/>
              <a:t>Sources</a:t>
            </a:r>
            <a:r>
              <a:rPr lang="hr-HR" dirty="0" smtClean="0"/>
              <a:t>:</a:t>
            </a:r>
          </a:p>
          <a:p>
            <a:pPr lvl="1"/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</a:t>
            </a:r>
            <a:r>
              <a:rPr lang="hr-HR" dirty="0" smtClean="0">
                <a:hlinkClick r:id="rId2"/>
              </a:rPr>
              <a:t>en.wikipedia.org/wiki/Vacuum_cleaner</a:t>
            </a:r>
            <a:endParaRPr lang="hr-HR" dirty="0" smtClean="0"/>
          </a:p>
          <a:p>
            <a:pPr lvl="1"/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en.wikipedia.org/wiki/Hubert_Cecil_Booth</a:t>
            </a:r>
            <a:endParaRPr lang="hr-HR" dirty="0" smtClean="0"/>
          </a:p>
          <a:p>
            <a:pPr lvl="1"/>
            <a:r>
              <a:rPr lang="hr-HR" dirty="0">
                <a:hlinkClick r:id="rId4"/>
              </a:rPr>
              <a:t>http://</a:t>
            </a:r>
            <a:r>
              <a:rPr lang="hr-HR" dirty="0" smtClean="0">
                <a:hlinkClick r:id="rId4"/>
              </a:rPr>
              <a:t>www.wikiwand.com/en/Vacuum_cleaner</a:t>
            </a:r>
            <a:endParaRPr lang="hr-HR" dirty="0" smtClean="0"/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02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pun">
  <a:themeElements>
    <a:clrScheme name="Sapu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pu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pu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TM03457510[[fn=Sapun]]</Template>
  <TotalTime>107</TotalTime>
  <Words>190</Words>
  <Application>Microsoft Office PowerPoint</Application>
  <PresentationFormat>Široki zaslon</PresentationFormat>
  <Paragraphs>18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Garamond</vt:lpstr>
      <vt:lpstr>Sapun</vt:lpstr>
      <vt:lpstr>Vacuum cleaner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cleaner</dc:title>
  <dc:creator>ucenik</dc:creator>
  <cp:lastModifiedBy>II. OŠ ČAKOVEC</cp:lastModifiedBy>
  <cp:revision>19</cp:revision>
  <dcterms:created xsi:type="dcterms:W3CDTF">2016-05-23T13:40:34Z</dcterms:created>
  <dcterms:modified xsi:type="dcterms:W3CDTF">2016-06-07T16:26:13Z</dcterms:modified>
</cp:coreProperties>
</file>