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photoAlbum layout="1pic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advClick="0" advTm="6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880A-0A40-41A2-B0BB-40A92BFC9968}" type="datetimeFigureOut">
              <a:rPr lang="sr-Latn-CS" smtClean="0"/>
              <a:t>20.11.2003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D031-3EB0-41ED-9B2D-65F490CF266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7224" y="1214422"/>
            <a:ext cx="7772400" cy="1184273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MALI EKOLOZI</a:t>
            </a:r>
            <a:br>
              <a:rPr lang="hr-HR" sz="3600" dirty="0" smtClean="0"/>
            </a:br>
            <a:r>
              <a:rPr lang="hr-HR" sz="3600" dirty="0" smtClean="0"/>
              <a:t>SOLARNI KOLEKTORI U NAŠEM KVARTU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14546" y="2428868"/>
            <a:ext cx="4643470" cy="164307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2.b</a:t>
            </a:r>
          </a:p>
          <a:p>
            <a:r>
              <a:rPr lang="hr-HR" sz="2000" dirty="0"/>
              <a:t>u</a:t>
            </a:r>
            <a:r>
              <a:rPr lang="hr-HR" sz="2000" dirty="0" smtClean="0"/>
              <a:t>čiteljica </a:t>
            </a:r>
            <a:r>
              <a:rPr lang="hr-HR" sz="2000" dirty="0" err="1" smtClean="0"/>
              <a:t>Editta</a:t>
            </a:r>
            <a:r>
              <a:rPr lang="hr-HR" sz="2000" dirty="0" smtClean="0"/>
              <a:t> Šanta-Lesjak</a:t>
            </a:r>
          </a:p>
          <a:p>
            <a:r>
              <a:rPr lang="hr-HR" sz="2000" dirty="0" smtClean="0"/>
              <a:t>II. osnovna škola Čakovec</a:t>
            </a:r>
          </a:p>
          <a:p>
            <a:r>
              <a:rPr lang="hr-HR" sz="2000" dirty="0" smtClean="0"/>
              <a:t>rujan 2012.</a:t>
            </a:r>
            <a:endParaRPr lang="hr-HR" sz="2000" dirty="0"/>
          </a:p>
        </p:txBody>
      </p:sp>
      <p:pic>
        <p:nvPicPr>
          <p:cNvPr id="4" name="Slika 3" descr="Kolektori-izvana-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3527490" cy="234791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071670" y="642918"/>
            <a:ext cx="569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MEĐUNARODNA GODINA ODRŽIVE ENERGIJE ZA SVE 2012.</a:t>
            </a:r>
            <a:endParaRPr lang="hr-HR" dirty="0"/>
          </a:p>
        </p:txBody>
      </p:sp>
      <p:pic>
        <p:nvPicPr>
          <p:cNvPr id="5" name="Slika 4" descr="Kolektori-izvana-dvorana-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786190"/>
            <a:ext cx="2667003" cy="2757795"/>
          </a:xfrm>
          <a:prstGeom prst="rect">
            <a:avLst/>
          </a:prstGeom>
        </p:spPr>
      </p:pic>
    </p:spTree>
  </p:cSld>
  <p:clrMapOvr>
    <a:masterClrMapping/>
  </p:clrMapOvr>
  <p:transition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146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SC024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6000">
    <p:split orient="vert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</Words>
  <Application>Microsoft Office PowerPoint</Application>
  <PresentationFormat>Prikaz na zaslonu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4" baseType="lpstr">
      <vt:lpstr>Office tema</vt:lpstr>
      <vt:lpstr>MALI EKOLOZI SOLARNI KOLEKTORI U NAŠEM KVARTU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EKOLOZI – SOLARNI KOLEKTORI</dc:title>
  <dc:creator>iva</dc:creator>
  <cp:lastModifiedBy>iva</cp:lastModifiedBy>
  <cp:revision>5</cp:revision>
  <dcterms:created xsi:type="dcterms:W3CDTF">2003-11-19T23:38:55Z</dcterms:created>
  <dcterms:modified xsi:type="dcterms:W3CDTF">2003-11-19T23:47:29Z</dcterms:modified>
</cp:coreProperties>
</file>