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 snapToGrid="0">
      <p:cViewPr>
        <p:scale>
          <a:sx n="109" d="100"/>
          <a:sy n="109" d="100"/>
        </p:scale>
        <p:origin x="-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20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41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99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64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5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73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23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4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10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19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3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14C1-C44B-4A65-9E3C-B81ABBC50DA6}" type="datetimeFigureOut">
              <a:rPr lang="sr-Latn-CS" smtClean="0"/>
              <a:t>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A923-1414-436F-8668-AD6FF069ADA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14C1-C44B-4A65-9E3C-B81ABBC50DA6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4.2.2013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A923-1414-436F-8668-AD6FF069ADA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5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a 54"/>
          <p:cNvGrpSpPr/>
          <p:nvPr/>
        </p:nvGrpSpPr>
        <p:grpSpPr>
          <a:xfrm>
            <a:off x="0" y="794"/>
            <a:ext cx="9144000" cy="6858000"/>
            <a:chOff x="0" y="794"/>
            <a:chExt cx="9144000" cy="6858000"/>
          </a:xfrm>
        </p:grpSpPr>
        <p:cxnSp>
          <p:nvCxnSpPr>
            <p:cNvPr id="11" name="Ravni poveznik 10"/>
            <p:cNvCxnSpPr/>
            <p:nvPr/>
          </p:nvCxnSpPr>
          <p:spPr>
            <a:xfrm rot="5400000">
              <a:off x="1143000" y="3429000"/>
              <a:ext cx="6858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>
              <a:off x="0" y="3429000"/>
              <a:ext cx="9144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a 28"/>
          <p:cNvGrpSpPr/>
          <p:nvPr/>
        </p:nvGrpSpPr>
        <p:grpSpPr>
          <a:xfrm>
            <a:off x="515155" y="347730"/>
            <a:ext cx="1017431" cy="2742591"/>
            <a:chOff x="515155" y="347730"/>
            <a:chExt cx="1017431" cy="2742591"/>
          </a:xfrm>
        </p:grpSpPr>
        <p:sp>
          <p:nvSpPr>
            <p:cNvPr id="15" name="Nasmiješeno lice 14"/>
            <p:cNvSpPr/>
            <p:nvPr/>
          </p:nvSpPr>
          <p:spPr>
            <a:xfrm>
              <a:off x="566670" y="347730"/>
              <a:ext cx="900000" cy="900000"/>
            </a:xfrm>
            <a:prstGeom prst="smileyFace">
              <a:avLst>
                <a:gd name="adj" fmla="val 465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7" name="Ravni poveznik 16"/>
            <p:cNvCxnSpPr>
              <a:stCxn id="15" idx="4"/>
            </p:cNvCxnSpPr>
            <p:nvPr/>
          </p:nvCxnSpPr>
          <p:spPr>
            <a:xfrm rot="16200000" flipH="1">
              <a:off x="269315" y="1995084"/>
              <a:ext cx="1495470" cy="7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 flipV="1">
              <a:off x="566669" y="2730320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>
              <a:off x="991673" y="2730321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515155" y="1506828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 flipV="1">
              <a:off x="1030310" y="1545465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Zaobljeni pravokutni oblačić 27"/>
          <p:cNvSpPr/>
          <p:nvPr/>
        </p:nvSpPr>
        <p:spPr>
          <a:xfrm>
            <a:off x="2112135" y="489397"/>
            <a:ext cx="2228045" cy="1236372"/>
          </a:xfrm>
          <a:prstGeom prst="wedgeRoundRectCallout">
            <a:avLst>
              <a:gd name="adj1" fmla="val -76902"/>
              <a:gd name="adj2" fmla="val 0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Internet  može biti  opasan!  Nikad  ne znaš  tko  je  s  druge  strane.  </a:t>
            </a:r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30" name="Grupa 29"/>
          <p:cNvGrpSpPr/>
          <p:nvPr/>
        </p:nvGrpSpPr>
        <p:grpSpPr>
          <a:xfrm>
            <a:off x="4917583" y="3810000"/>
            <a:ext cx="1017431" cy="2742591"/>
            <a:chOff x="515155" y="347730"/>
            <a:chExt cx="1017431" cy="2742591"/>
          </a:xfrm>
        </p:grpSpPr>
        <p:sp>
          <p:nvSpPr>
            <p:cNvPr id="31" name="Nasmiješeno lice 30"/>
            <p:cNvSpPr/>
            <p:nvPr/>
          </p:nvSpPr>
          <p:spPr>
            <a:xfrm>
              <a:off x="566670" y="347730"/>
              <a:ext cx="900000" cy="900000"/>
            </a:xfrm>
            <a:prstGeom prst="smileyFace">
              <a:avLst>
                <a:gd name="adj" fmla="val 465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2" name="Ravni poveznik 31"/>
            <p:cNvCxnSpPr>
              <a:stCxn id="31" idx="4"/>
            </p:cNvCxnSpPr>
            <p:nvPr/>
          </p:nvCxnSpPr>
          <p:spPr>
            <a:xfrm rot="16200000" flipH="1">
              <a:off x="269315" y="1995084"/>
              <a:ext cx="1495470" cy="7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Ravni poveznik 32"/>
            <p:cNvCxnSpPr/>
            <p:nvPr/>
          </p:nvCxnSpPr>
          <p:spPr>
            <a:xfrm flipV="1">
              <a:off x="566669" y="2730320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/>
            <p:nvPr/>
          </p:nvCxnSpPr>
          <p:spPr>
            <a:xfrm>
              <a:off x="991673" y="2730321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Ravni poveznik 34"/>
            <p:cNvCxnSpPr/>
            <p:nvPr/>
          </p:nvCxnSpPr>
          <p:spPr>
            <a:xfrm>
              <a:off x="515155" y="1506828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 flipV="1">
              <a:off x="1030310" y="1545465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upa 36"/>
          <p:cNvGrpSpPr/>
          <p:nvPr/>
        </p:nvGrpSpPr>
        <p:grpSpPr>
          <a:xfrm>
            <a:off x="446467" y="3679065"/>
            <a:ext cx="1017431" cy="2742591"/>
            <a:chOff x="515155" y="347730"/>
            <a:chExt cx="1017431" cy="2742591"/>
          </a:xfrm>
        </p:grpSpPr>
        <p:sp>
          <p:nvSpPr>
            <p:cNvPr id="38" name="Nasmiješeno lice 37"/>
            <p:cNvSpPr/>
            <p:nvPr/>
          </p:nvSpPr>
          <p:spPr>
            <a:xfrm>
              <a:off x="566670" y="347730"/>
              <a:ext cx="900000" cy="900000"/>
            </a:xfrm>
            <a:prstGeom prst="smileyFace">
              <a:avLst>
                <a:gd name="adj" fmla="val 465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>
              <a:stCxn id="38" idx="4"/>
            </p:cNvCxnSpPr>
            <p:nvPr/>
          </p:nvCxnSpPr>
          <p:spPr>
            <a:xfrm rot="16200000" flipH="1">
              <a:off x="269315" y="1995084"/>
              <a:ext cx="1495470" cy="7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 flipV="1">
              <a:off x="566669" y="2730320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991673" y="2730321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515155" y="1506828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Ravni poveznik 42"/>
            <p:cNvCxnSpPr/>
            <p:nvPr/>
          </p:nvCxnSpPr>
          <p:spPr>
            <a:xfrm flipV="1">
              <a:off x="1030310" y="1545465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upa 43"/>
          <p:cNvGrpSpPr/>
          <p:nvPr/>
        </p:nvGrpSpPr>
        <p:grpSpPr>
          <a:xfrm>
            <a:off x="4887533" y="457200"/>
            <a:ext cx="1017431" cy="2742591"/>
            <a:chOff x="515155" y="347730"/>
            <a:chExt cx="1017431" cy="2742591"/>
          </a:xfrm>
        </p:grpSpPr>
        <p:sp>
          <p:nvSpPr>
            <p:cNvPr id="45" name="Nasmiješeno lice 44"/>
            <p:cNvSpPr/>
            <p:nvPr/>
          </p:nvSpPr>
          <p:spPr>
            <a:xfrm>
              <a:off x="566670" y="347730"/>
              <a:ext cx="900000" cy="900000"/>
            </a:xfrm>
            <a:prstGeom prst="smileyFace">
              <a:avLst>
                <a:gd name="adj" fmla="val 465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46" name="Ravni poveznik 45"/>
            <p:cNvCxnSpPr>
              <a:stCxn id="45" idx="4"/>
            </p:cNvCxnSpPr>
            <p:nvPr/>
          </p:nvCxnSpPr>
          <p:spPr>
            <a:xfrm rot="16200000" flipH="1">
              <a:off x="269315" y="1995084"/>
              <a:ext cx="1495470" cy="7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V="1">
              <a:off x="566669" y="2730320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991673" y="2730321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515155" y="1506828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 flipV="1">
              <a:off x="1030310" y="1545465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Pravokutni oblačić 50"/>
          <p:cNvSpPr/>
          <p:nvPr/>
        </p:nvSpPr>
        <p:spPr>
          <a:xfrm>
            <a:off x="6349284" y="450761"/>
            <a:ext cx="2485622" cy="1403797"/>
          </a:xfrm>
          <a:prstGeom prst="wedgeRectCallout">
            <a:avLst>
              <a:gd name="adj1" fmla="val -72129"/>
              <a:gd name="adj2" fmla="val 28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Zato  nikad  ne  vjeruj osobi  koju  upoznaš  preko  </a:t>
            </a:r>
            <a:r>
              <a:rPr lang="hr-HR" dirty="0" err="1" smtClean="0">
                <a:solidFill>
                  <a:schemeClr val="tx1"/>
                </a:solidFill>
              </a:rPr>
              <a:t>interneta</a:t>
            </a:r>
            <a:r>
              <a:rPr lang="hr-HR" dirty="0" smtClean="0">
                <a:solidFill>
                  <a:schemeClr val="tx1"/>
                </a:solidFill>
              </a:rPr>
              <a:t>…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2" name="Elipsasti oblačić 51"/>
          <p:cNvSpPr/>
          <p:nvPr/>
        </p:nvSpPr>
        <p:spPr>
          <a:xfrm>
            <a:off x="2009106" y="4069723"/>
            <a:ext cx="2395470" cy="1442434"/>
          </a:xfrm>
          <a:prstGeom prst="wedgeEllipseCallout">
            <a:avLst>
              <a:gd name="adj1" fmla="val -67607"/>
              <a:gd name="adj2" fmla="val -330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…te  </a:t>
            </a:r>
            <a:r>
              <a:rPr lang="hr-HR" dirty="0" smtClean="0">
                <a:solidFill>
                  <a:schemeClr val="tx1"/>
                </a:solidFill>
              </a:rPr>
              <a:t>ne  govori  svoje  osobne  podatke.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4" name="Zaobljeni pravokutni oblačić 53"/>
          <p:cNvSpPr/>
          <p:nvPr/>
        </p:nvSpPr>
        <p:spPr>
          <a:xfrm>
            <a:off x="6697014" y="4301544"/>
            <a:ext cx="2189409" cy="1403797"/>
          </a:xfrm>
          <a:prstGeom prst="wedgeRoundRectCallout">
            <a:avLst>
              <a:gd name="adj1" fmla="val -82010"/>
              <a:gd name="adj2" fmla="val -4667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Dobro  </a:t>
            </a:r>
            <a:r>
              <a:rPr lang="hr-HR" dirty="0" smtClean="0">
                <a:solidFill>
                  <a:schemeClr val="tx1"/>
                </a:solidFill>
              </a:rPr>
              <a:t>razmisli  prije nego nešto  objaviš  na  internetu.   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1" grpId="0" animBg="1"/>
      <p:bldP spid="52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aobljeni pravokutni oblačić 27"/>
          <p:cNvSpPr/>
          <p:nvPr/>
        </p:nvSpPr>
        <p:spPr>
          <a:xfrm>
            <a:off x="762307" y="1093208"/>
            <a:ext cx="2228045" cy="1236372"/>
          </a:xfrm>
          <a:prstGeom prst="wedgeRoundRectCallout">
            <a:avLst>
              <a:gd name="adj1" fmla="val 67326"/>
              <a:gd name="adj2" fmla="val 138760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prstClr val="black"/>
                </a:solidFill>
              </a:rPr>
              <a:t>Petar</a:t>
            </a:r>
          </a:p>
          <a:p>
            <a:pPr algn="ctr"/>
            <a:r>
              <a:rPr lang="hr-HR" dirty="0" smtClean="0">
                <a:solidFill>
                  <a:prstClr val="black"/>
                </a:solidFill>
              </a:rPr>
              <a:t>7.r.</a:t>
            </a:r>
            <a:endParaRPr lang="hr-HR" dirty="0">
              <a:solidFill>
                <a:prstClr val="black"/>
              </a:solidFill>
            </a:endParaRPr>
          </a:p>
        </p:txBody>
      </p:sp>
      <p:grpSp>
        <p:nvGrpSpPr>
          <p:cNvPr id="44" name="Grupa 43"/>
          <p:cNvGrpSpPr/>
          <p:nvPr/>
        </p:nvGrpSpPr>
        <p:grpSpPr>
          <a:xfrm>
            <a:off x="3797551" y="2544987"/>
            <a:ext cx="1017431" cy="2742591"/>
            <a:chOff x="515155" y="347730"/>
            <a:chExt cx="1017431" cy="2742591"/>
          </a:xfrm>
        </p:grpSpPr>
        <p:sp>
          <p:nvSpPr>
            <p:cNvPr id="45" name="Nasmiješeno lice 44"/>
            <p:cNvSpPr/>
            <p:nvPr/>
          </p:nvSpPr>
          <p:spPr>
            <a:xfrm>
              <a:off x="566670" y="347730"/>
              <a:ext cx="900000" cy="900000"/>
            </a:xfrm>
            <a:prstGeom prst="smileyFace">
              <a:avLst>
                <a:gd name="adj" fmla="val 4653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prstClr val="black"/>
                </a:solidFill>
              </a:endParaRPr>
            </a:p>
          </p:txBody>
        </p:sp>
        <p:cxnSp>
          <p:nvCxnSpPr>
            <p:cNvPr id="46" name="Ravni poveznik 45"/>
            <p:cNvCxnSpPr>
              <a:stCxn id="45" idx="4"/>
            </p:cNvCxnSpPr>
            <p:nvPr/>
          </p:nvCxnSpPr>
          <p:spPr>
            <a:xfrm rot="16200000" flipH="1">
              <a:off x="269315" y="1995084"/>
              <a:ext cx="1495470" cy="7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V="1">
              <a:off x="566669" y="2730320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991673" y="2730321"/>
              <a:ext cx="432000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515155" y="1506828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 flipV="1">
              <a:off x="1030310" y="1545465"/>
              <a:ext cx="502276" cy="360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Pravokutni oblačić 50"/>
          <p:cNvSpPr/>
          <p:nvPr/>
        </p:nvSpPr>
        <p:spPr>
          <a:xfrm>
            <a:off x="5957399" y="2246812"/>
            <a:ext cx="1984819" cy="1096912"/>
          </a:xfrm>
          <a:prstGeom prst="wedgeRectCallout">
            <a:avLst>
              <a:gd name="adj1" fmla="val -77165"/>
              <a:gd name="adj2" fmla="val 1704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prstClr val="black"/>
                </a:solidFill>
              </a:rPr>
              <a:t>II. osnovna škola Čakovec</a:t>
            </a:r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1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</Words>
  <Application>Microsoft Office PowerPoint</Application>
  <PresentationFormat>Prikaz na zaslonu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2</vt:i4>
      </vt:variant>
    </vt:vector>
  </HeadingPairs>
  <TitlesOfParts>
    <vt:vector size="4" baseType="lpstr">
      <vt:lpstr>Office tema</vt:lpstr>
      <vt:lpstr>1_Office tema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ucenik16</dc:creator>
  <cp:lastModifiedBy>Inf_ucionica</cp:lastModifiedBy>
  <cp:revision>10</cp:revision>
  <dcterms:created xsi:type="dcterms:W3CDTF">2013-02-04T12:51:36Z</dcterms:created>
  <dcterms:modified xsi:type="dcterms:W3CDTF">2013-02-04T16:46:36Z</dcterms:modified>
</cp:coreProperties>
</file>