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16AA7A-2BF4-44E1-9670-497E1C417073}" type="datetimeFigureOut">
              <a:rPr lang="hr-HR" smtClean="0"/>
              <a:pPr/>
              <a:t>31.1.2013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EDB660-BEAD-4DC9-BE57-06726AC0F41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4005064"/>
            <a:ext cx="7772400" cy="1828800"/>
          </a:xfrm>
        </p:spPr>
        <p:txBody>
          <a:bodyPr>
            <a:noAutofit/>
          </a:bodyPr>
          <a:lstStyle/>
          <a:p>
            <a:r>
              <a:rPr lang="hr-HR" sz="7200" b="1" dirty="0" err="1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  <a:r>
              <a:rPr lang="hr-HR" sz="7200" b="1" dirty="0" smtClean="0"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prava i odgovornosti</a:t>
            </a:r>
            <a:endParaRPr lang="hr-HR" sz="7200" b="1" dirty="0">
              <a:solidFill>
                <a:schemeClr val="tx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 descr="Open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60648"/>
            <a:ext cx="3657607" cy="365760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hr-HR" sz="5400" dirty="0" smtClean="0">
                <a:solidFill>
                  <a:schemeClr val="bg1"/>
                </a:solidFill>
              </a:rPr>
              <a:t>Pravo na privatnost</a:t>
            </a:r>
            <a:endParaRPr lang="hr-HR" sz="54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916832"/>
            <a:ext cx="8183880" cy="4620000"/>
          </a:xfrm>
        </p:spPr>
        <p:txBody>
          <a:bodyPr/>
          <a:lstStyle/>
          <a:p>
            <a:pPr marL="514350" indent="-514350">
              <a:buClr>
                <a:schemeClr val="bg1">
                  <a:lumMod val="95000"/>
                </a:schemeClr>
              </a:buClr>
              <a:buNone/>
            </a:pPr>
            <a:r>
              <a:rPr lang="hr-HR" dirty="0" smtClean="0">
                <a:solidFill>
                  <a:schemeClr val="bg1"/>
                </a:solidFill>
              </a:rPr>
              <a:t>Objavljivanje osobnih podataka druge osobe koja to nije dopustila je kršenje prava na privatnost.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4" name="Slika 3" descr="online privac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924944"/>
            <a:ext cx="3734941" cy="3051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sz="5400" dirty="0" err="1" smtClean="0">
                <a:solidFill>
                  <a:schemeClr val="bg1"/>
                </a:solidFill>
                <a:effectLst/>
              </a:rPr>
              <a:t>Hakiranje</a:t>
            </a:r>
            <a:endParaRPr lang="hr-HR" sz="5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392488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Provaliti u tuđe računalo ili provaliti u tuđi korisnički račun i izmjenjivati i/ili objavljivati podatke je kršenje prava (</a:t>
            </a:r>
            <a:r>
              <a:rPr lang="hr-HR" dirty="0" err="1" smtClean="0">
                <a:solidFill>
                  <a:schemeClr val="bg1"/>
                </a:solidFill>
              </a:rPr>
              <a:t>hakiranje</a:t>
            </a:r>
            <a:r>
              <a:rPr lang="hr-HR" dirty="0" smtClean="0">
                <a:solidFill>
                  <a:schemeClr val="bg1"/>
                </a:solidFill>
              </a:rPr>
              <a:t>).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4" name="Slika 3" descr="co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212976"/>
            <a:ext cx="2536304" cy="25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12241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“Budi odgovoran”</a:t>
            </a:r>
          </a:p>
          <a:p>
            <a:pPr algn="ctr">
              <a:buNone/>
            </a:pPr>
            <a:r>
              <a:rPr lang="hr-H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“Sigurnost uvijek dolazi prvo”</a:t>
            </a:r>
            <a:endParaRPr lang="hr-H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 descr="w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370" y="3501008"/>
            <a:ext cx="3075706" cy="2029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inter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501008"/>
            <a:ext cx="2684016" cy="2013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</TotalTime>
  <Words>54</Words>
  <Application>Microsoft Office PowerPoint</Application>
  <PresentationFormat>Prikaz na zaslonu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Aspekt</vt:lpstr>
      <vt:lpstr>Online prava i odgovornosti</vt:lpstr>
      <vt:lpstr>Pravo na privatnost</vt:lpstr>
      <vt:lpstr>Hakiranje</vt:lpstr>
      <vt:lpstr>Slajd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prava i odgovornosti</dc:title>
  <dc:creator>informatika10</dc:creator>
  <cp:lastModifiedBy>informatika10</cp:lastModifiedBy>
  <cp:revision>6</cp:revision>
  <dcterms:created xsi:type="dcterms:W3CDTF">2013-01-31T14:51:54Z</dcterms:created>
  <dcterms:modified xsi:type="dcterms:W3CDTF">2013-01-31T15:28:14Z</dcterms:modified>
</cp:coreProperties>
</file>