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FD2C-0A4C-44D0-ABA2-0774CB9D9F6C}" type="datetimeFigureOut">
              <a:rPr lang="sr-Latn-CS" smtClean="0"/>
              <a:pPr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AA0D-D692-42E0-BE4D-491E04425C6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vlkucasvile.com/vuneni_stofovi/vs2/data/images/116%20marengo%20sivo%20f.jpg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/>
          <a:stretch>
            <a:fillRect/>
          </a:stretch>
        </p:blipFill>
        <p:spPr bwMode="auto">
          <a:xfrm>
            <a:off x="-42755" y="0"/>
            <a:ext cx="9186755" cy="6858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2976" y="1643050"/>
          <a:ext cx="7215236" cy="2487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3809"/>
                <a:gridCol w="1910967"/>
                <a:gridCol w="1696651"/>
                <a:gridCol w="18038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INSECTS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HIGH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GHOST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HABITAT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PONDS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LOW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RED OAK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MAMMALS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FRESH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MIXED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TOURISTS</a:t>
                      </a:r>
                      <a:endParaRPr lang="hr-HR" dirty="0"/>
                    </a:p>
                  </a:txBody>
                  <a:tcPr/>
                </a:tc>
              </a:tr>
              <a:tr h="6337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REPTILES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LAKES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GROUNDWATER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BIRDS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ANIMALS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WATER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WATER FLOW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KOPAČKI RIT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WETLANDS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142976" y="1643050"/>
            <a:ext cx="1785950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928926" y="1643050"/>
            <a:ext cx="1928826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857752" y="1643050"/>
            <a:ext cx="1714512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6572264" y="1643050"/>
            <a:ext cx="1785950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1142976" y="2000240"/>
            <a:ext cx="1785950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2928926" y="2000240"/>
            <a:ext cx="1928826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4857752" y="2000240"/>
            <a:ext cx="1714512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ectangle 17"/>
          <p:cNvSpPr/>
          <p:nvPr/>
        </p:nvSpPr>
        <p:spPr>
          <a:xfrm>
            <a:off x="6572264" y="2000240"/>
            <a:ext cx="1785950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142976" y="2428868"/>
            <a:ext cx="1785950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Rectangle 19"/>
          <p:cNvSpPr/>
          <p:nvPr/>
        </p:nvSpPr>
        <p:spPr>
          <a:xfrm>
            <a:off x="2928926" y="2428868"/>
            <a:ext cx="1928826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4857752" y="2428868"/>
            <a:ext cx="1714512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Rectangle 21"/>
          <p:cNvSpPr/>
          <p:nvPr/>
        </p:nvSpPr>
        <p:spPr>
          <a:xfrm>
            <a:off x="6572264" y="2428868"/>
            <a:ext cx="1785950" cy="357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ctangle 22"/>
          <p:cNvSpPr/>
          <p:nvPr/>
        </p:nvSpPr>
        <p:spPr>
          <a:xfrm>
            <a:off x="1142976" y="2786058"/>
            <a:ext cx="1785950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Rectangle 23"/>
          <p:cNvSpPr/>
          <p:nvPr/>
        </p:nvSpPr>
        <p:spPr>
          <a:xfrm>
            <a:off x="2928926" y="2786058"/>
            <a:ext cx="1928826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Rectangle 24"/>
          <p:cNvSpPr/>
          <p:nvPr/>
        </p:nvSpPr>
        <p:spPr>
          <a:xfrm>
            <a:off x="6572264" y="2786058"/>
            <a:ext cx="1785950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Rectangle 25"/>
          <p:cNvSpPr/>
          <p:nvPr/>
        </p:nvSpPr>
        <p:spPr>
          <a:xfrm>
            <a:off x="4857752" y="2786058"/>
            <a:ext cx="1714512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Rectangle 26"/>
          <p:cNvSpPr/>
          <p:nvPr/>
        </p:nvSpPr>
        <p:spPr>
          <a:xfrm>
            <a:off x="1142976" y="3429000"/>
            <a:ext cx="1785950" cy="35719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Rectangle 27"/>
          <p:cNvSpPr/>
          <p:nvPr/>
        </p:nvSpPr>
        <p:spPr>
          <a:xfrm>
            <a:off x="2928926" y="3429000"/>
            <a:ext cx="1928826" cy="35719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4857752" y="3429000"/>
            <a:ext cx="1714512" cy="35719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Rectangle 29"/>
          <p:cNvSpPr/>
          <p:nvPr/>
        </p:nvSpPr>
        <p:spPr>
          <a:xfrm>
            <a:off x="6572264" y="3429000"/>
            <a:ext cx="1785950" cy="35719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Rectangle 30"/>
          <p:cNvSpPr/>
          <p:nvPr/>
        </p:nvSpPr>
        <p:spPr>
          <a:xfrm>
            <a:off x="1142976" y="3786190"/>
            <a:ext cx="7215238" cy="35719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42910" y="1643050"/>
          <a:ext cx="500066" cy="163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6"/>
              </a:tblGrid>
              <a:tr h="392412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A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406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B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C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9022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D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214414" y="1142984"/>
          <a:ext cx="7143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2.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3.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4.</a:t>
                      </a:r>
                      <a:endParaRPr lang="hr-H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36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Guest</dc:creator>
  <cp:lastModifiedBy>Guest</cp:lastModifiedBy>
  <cp:revision>6</cp:revision>
  <dcterms:created xsi:type="dcterms:W3CDTF">2013-01-30T15:00:12Z</dcterms:created>
  <dcterms:modified xsi:type="dcterms:W3CDTF">2013-01-31T06:17:52Z</dcterms:modified>
</cp:coreProperties>
</file>